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3" r:id="rId2"/>
    <p:sldId id="275" r:id="rId3"/>
    <p:sldId id="261" r:id="rId4"/>
    <p:sldId id="262" r:id="rId5"/>
    <p:sldId id="263" r:id="rId6"/>
    <p:sldId id="266" r:id="rId7"/>
    <p:sldId id="270" r:id="rId8"/>
    <p:sldId id="265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C75F8F1C-60A4-4951-9E62-BBA4F1513E85}">
          <p14:sldIdLst>
            <p14:sldId id="256"/>
            <p14:sldId id="259"/>
            <p14:sldId id="261"/>
            <p14:sldId id="262"/>
            <p14:sldId id="263"/>
            <p14:sldId id="266"/>
            <p14:sldId id="269"/>
            <p14:sldId id="270"/>
            <p14:sldId id="265"/>
            <p14:sldId id="272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BBBC8"/>
    <a:srgbClr val="5B9BD5"/>
    <a:srgbClr val="ED7D31"/>
    <a:srgbClr val="6C6C6C"/>
    <a:srgbClr val="CFCF00"/>
    <a:srgbClr val="C00000"/>
    <a:srgbClr val="FFC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93BF2-FEDF-4FE4-9615-0106D1256689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82866-B651-400A-B5DA-846727273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D1420F-4883-4FF8-B3BB-8CAE984F822C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AEB802-9DE6-48B6-834C-4CB9D8894B96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267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153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627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450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362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45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893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6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90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727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185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B99B-EDE8-4FA0-B7EB-1323320A6E03}" type="datetimeFigureOut">
              <a:rPr lang="en-US" smtClean="0"/>
              <a:pPr/>
              <a:t>8/23/2021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A9FCD-380E-4BE0-82FC-BD235739980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76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eaeunion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85349"/>
            <a:ext cx="12192000" cy="453548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eaLnBrk="1" hangingPunct="1">
              <a:defRPr/>
            </a:pPr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eaLnBrk="1" hangingPunct="1">
              <a:defRPr/>
            </a:pPr>
            <a:endParaRPr lang="ru-RU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Директор Департамента лекарственного обеспечения </a:t>
            </a:r>
          </a:p>
          <a:p>
            <a:pPr algn="r" eaLnBrk="1" hangingPunct="1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регулирования обращения медицинских изделий </a:t>
            </a:r>
          </a:p>
          <a:p>
            <a:pPr algn="r" eaLnBrk="1" hangingPunct="1">
              <a:defRPr/>
            </a:pP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Е.М. Астапенко</a:t>
            </a:r>
            <a:endParaRPr lang="en-US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en-US" alt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Box 16"/>
          <p:cNvSpPr txBox="1">
            <a:spLocks noChangeArrowheads="1"/>
          </p:cNvSpPr>
          <p:nvPr/>
        </p:nvSpPr>
        <p:spPr bwMode="auto">
          <a:xfrm>
            <a:off x="1102785" y="1773238"/>
            <a:ext cx="1041611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endParaRPr lang="ru-RU" alt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Перспективы </a:t>
            </a:r>
          </a:p>
          <a:p>
            <a:pPr algn="ctr" eaLnBrk="1" hangingPunct="1"/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развития нормативного правового регулирования медицинских изделий</a:t>
            </a:r>
            <a:r>
              <a:rPr lang="en-US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 национального </a:t>
            </a:r>
            <a:b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Евразийскому экономическому союзу</a:t>
            </a:r>
            <a:endParaRPr lang="ru-RU" alt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ru-RU" sz="1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ru-RU" sz="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</a:t>
            </a:r>
            <a:endParaRPr lang="ru-RU" altLang="ru-RU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одзаголовок 2"/>
          <p:cNvSpPr txBox="1">
            <a:spLocks/>
          </p:cNvSpPr>
          <p:nvPr/>
        </p:nvSpPr>
        <p:spPr bwMode="auto">
          <a:xfrm>
            <a:off x="8401051" y="6357939"/>
            <a:ext cx="3790949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/>
          <a:lstStyle/>
          <a:p>
            <a:pPr algn="ctr" defTabSz="957263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ru-RU" sz="1700" dirty="0" smtClean="0">
                <a:solidFill>
                  <a:srgbClr val="7F7F7F"/>
                </a:solidFill>
                <a:latin typeface="Helios"/>
              </a:rPr>
              <a:t>ПЕНЗА </a:t>
            </a:r>
            <a:r>
              <a:rPr lang="ru-RU" altLang="ru-RU" sz="1700" dirty="0">
                <a:solidFill>
                  <a:srgbClr val="7F7F7F"/>
                </a:solidFill>
                <a:latin typeface="Helios"/>
              </a:rPr>
              <a:t>2021</a:t>
            </a:r>
          </a:p>
        </p:txBody>
      </p:sp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8304245" y="6064751"/>
            <a:ext cx="3887755" cy="166265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defTabSz="957263" eaLnBrk="1" hangingPunct="1">
              <a:defRPr/>
            </a:pPr>
            <a:endParaRPr lang="en-US" altLang="ru-RU" sz="1900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102784" y="2060575"/>
            <a:ext cx="0" cy="29527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Заголовок 1"/>
          <p:cNvSpPr>
            <a:spLocks/>
          </p:cNvSpPr>
          <p:nvPr/>
        </p:nvSpPr>
        <p:spPr bwMode="auto">
          <a:xfrm>
            <a:off x="6383867" y="5013326"/>
            <a:ext cx="5615517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endParaRPr lang="ru-RU" altLang="ru-RU" b="1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9" name="Picture 13">
            <a:extLst>
              <a:ext uri="{FF2B5EF4-FFF2-40B4-BE49-F238E27FC236}">
                <a16:creationId xmlns="" xmlns:a16="http://schemas.microsoft.com/office/drawing/2014/main" id="{3B09992A-03BE-4A5A-86CA-54942E972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2" y="248884"/>
            <a:ext cx="3990938" cy="1154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9CA5404A-7FCD-406A-A67D-C9D61B926E9B}"/>
              </a:ext>
            </a:extLst>
          </p:cNvPr>
          <p:cNvGrpSpPr/>
          <p:nvPr/>
        </p:nvGrpSpPr>
        <p:grpSpPr>
          <a:xfrm>
            <a:off x="246050" y="984845"/>
            <a:ext cx="11616772" cy="5728028"/>
            <a:chOff x="336021" y="226432"/>
            <a:chExt cx="11616772" cy="5599068"/>
          </a:xfrm>
        </p:grpSpPr>
        <p:sp>
          <p:nvSpPr>
            <p:cNvPr id="44" name="Oval 18">
              <a:extLst>
                <a:ext uri="{FF2B5EF4-FFF2-40B4-BE49-F238E27FC236}">
                  <a16:creationId xmlns="" xmlns:a16="http://schemas.microsoft.com/office/drawing/2014/main" id="{BB6B1242-27D3-4907-AFD7-9144A676FB54}"/>
                </a:ext>
              </a:extLst>
            </p:cNvPr>
            <p:cNvSpPr/>
            <p:nvPr/>
          </p:nvSpPr>
          <p:spPr>
            <a:xfrm>
              <a:off x="4660854" y="1845625"/>
              <a:ext cx="2372048" cy="2378823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500"/>
                </a:lnSpc>
              </a:pPr>
              <a:r>
                <a:rPr lang="ru-RU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Формирование общего рынка медицинских изделий в рамках Евразийского экономического союза</a:t>
              </a:r>
            </a:p>
          </p:txBody>
        </p:sp>
        <p:grpSp>
          <p:nvGrpSpPr>
            <p:cNvPr id="3" name="Group 3">
              <a:extLst>
                <a:ext uri="{FF2B5EF4-FFF2-40B4-BE49-F238E27FC236}">
                  <a16:creationId xmlns="" xmlns:a16="http://schemas.microsoft.com/office/drawing/2014/main" id="{EC9BB1CA-C308-4E7A-A7FC-C15D40B563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05213" y="1062047"/>
              <a:ext cx="3070673" cy="3902751"/>
              <a:chOff x="4963637" y="1945165"/>
              <a:chExt cx="2497859" cy="3174720"/>
            </a:xfrm>
          </p:grpSpPr>
          <p:sp>
            <p:nvSpPr>
              <p:cNvPr id="30" name="Freeform: Shape 4">
                <a:extLst>
                  <a:ext uri="{FF2B5EF4-FFF2-40B4-BE49-F238E27FC236}">
                    <a16:creationId xmlns="" xmlns:a16="http://schemas.microsoft.com/office/drawing/2014/main" id="{9C1EEB45-6B0F-49D4-BBA1-7D2CEF9D1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2003" y="3757418"/>
                <a:ext cx="2345744" cy="1362467"/>
              </a:xfrm>
              <a:custGeom>
                <a:avLst/>
                <a:gdLst>
                  <a:gd name="connsiteX0" fmla="*/ 2940631 w 2945318"/>
                  <a:gd name="connsiteY0" fmla="*/ 0 h 1710715"/>
                  <a:gd name="connsiteX1" fmla="*/ 2942396 w 2945318"/>
                  <a:gd name="connsiteY1" fmla="*/ 42194 h 1710715"/>
                  <a:gd name="connsiteX2" fmla="*/ 2945318 w 2945318"/>
                  <a:gd name="connsiteY2" fmla="*/ 110757 h 1710715"/>
                  <a:gd name="connsiteX3" fmla="*/ 2939722 w 2945318"/>
                  <a:gd name="connsiteY3" fmla="*/ 195484 h 1710715"/>
                  <a:gd name="connsiteX4" fmla="*/ 2930592 w 2945318"/>
                  <a:gd name="connsiteY4" fmla="*/ 296065 h 1710715"/>
                  <a:gd name="connsiteX5" fmla="*/ 2912625 w 2945318"/>
                  <a:gd name="connsiteY5" fmla="*/ 411266 h 1710715"/>
                  <a:gd name="connsiteX6" fmla="*/ 2879932 w 2945318"/>
                  <a:gd name="connsiteY6" fmla="*/ 536684 h 1710715"/>
                  <a:gd name="connsiteX7" fmla="*/ 2769188 w 2945318"/>
                  <a:gd name="connsiteY7" fmla="*/ 810243 h 1710715"/>
                  <a:gd name="connsiteX8" fmla="*/ 2587462 w 2945318"/>
                  <a:gd name="connsiteY8" fmla="*/ 1090496 h 1710715"/>
                  <a:gd name="connsiteX9" fmla="*/ 2528556 w 2945318"/>
                  <a:gd name="connsiteY9" fmla="*/ 1157080 h 1710715"/>
                  <a:gd name="connsiteX10" fmla="*/ 2467588 w 2945318"/>
                  <a:gd name="connsiteY10" fmla="*/ 1223664 h 1710715"/>
                  <a:gd name="connsiteX11" fmla="*/ 2328569 w 2945318"/>
                  <a:gd name="connsiteY11" fmla="*/ 1345735 h 1710715"/>
                  <a:gd name="connsiteX12" fmla="*/ 2002227 w 2945318"/>
                  <a:gd name="connsiteY12" fmla="*/ 1546897 h 1710715"/>
                  <a:gd name="connsiteX13" fmla="*/ 1914162 w 2945318"/>
                  <a:gd name="connsiteY13" fmla="*/ 1587587 h 1710715"/>
                  <a:gd name="connsiteX14" fmla="*/ 1821679 w 2945318"/>
                  <a:gd name="connsiteY14" fmla="*/ 1619118 h 1710715"/>
                  <a:gd name="connsiteX15" fmla="*/ 1625227 w 2945318"/>
                  <a:gd name="connsiteY15" fmla="*/ 1672315 h 1710715"/>
                  <a:gd name="connsiteX16" fmla="*/ 1574273 w 2945318"/>
                  <a:gd name="connsiteY16" fmla="*/ 1683588 h 1710715"/>
                  <a:gd name="connsiteX17" fmla="*/ 1531271 w 2945318"/>
                  <a:gd name="connsiteY17" fmla="*/ 1689225 h 1710715"/>
                  <a:gd name="connsiteX18" fmla="*/ 1447919 w 2945318"/>
                  <a:gd name="connsiteY18" fmla="*/ 1701732 h 1710715"/>
                  <a:gd name="connsiteX19" fmla="*/ 1426418 w 2945318"/>
                  <a:gd name="connsiteY19" fmla="*/ 1705078 h 1710715"/>
                  <a:gd name="connsiteX20" fmla="*/ 1421705 w 2945318"/>
                  <a:gd name="connsiteY20" fmla="*/ 1705078 h 1710715"/>
                  <a:gd name="connsiteX21" fmla="*/ 1419643 w 2945318"/>
                  <a:gd name="connsiteY21" fmla="*/ 1706135 h 1710715"/>
                  <a:gd name="connsiteX22" fmla="*/ 1417287 w 2945318"/>
                  <a:gd name="connsiteY22" fmla="*/ 1706135 h 1710715"/>
                  <a:gd name="connsiteX23" fmla="*/ 1404917 w 2945318"/>
                  <a:gd name="connsiteY23" fmla="*/ 1706135 h 1710715"/>
                  <a:gd name="connsiteX24" fmla="*/ 1393725 w 2945318"/>
                  <a:gd name="connsiteY24" fmla="*/ 1706135 h 1710715"/>
                  <a:gd name="connsiteX25" fmla="*/ 1345127 w 2945318"/>
                  <a:gd name="connsiteY25" fmla="*/ 1708425 h 1710715"/>
                  <a:gd name="connsiteX26" fmla="*/ 1250288 w 2945318"/>
                  <a:gd name="connsiteY26" fmla="*/ 1710715 h 1710715"/>
                  <a:gd name="connsiteX27" fmla="*/ 886541 w 2945318"/>
                  <a:gd name="connsiteY27" fmla="*/ 1670025 h 1710715"/>
                  <a:gd name="connsiteX28" fmla="*/ 721603 w 2945318"/>
                  <a:gd name="connsiteY28" fmla="*/ 1624931 h 1710715"/>
                  <a:gd name="connsiteX29" fmla="*/ 642669 w 2945318"/>
                  <a:gd name="connsiteY29" fmla="*/ 1599918 h 1710715"/>
                  <a:gd name="connsiteX30" fmla="*/ 569330 w 2945318"/>
                  <a:gd name="connsiteY30" fmla="*/ 1568387 h 1710715"/>
                  <a:gd name="connsiteX31" fmla="*/ 499232 w 2945318"/>
                  <a:gd name="connsiteY31" fmla="*/ 1537913 h 1710715"/>
                  <a:gd name="connsiteX32" fmla="*/ 433551 w 2945318"/>
                  <a:gd name="connsiteY32" fmla="*/ 1506207 h 1710715"/>
                  <a:gd name="connsiteX33" fmla="*/ 316327 w 2945318"/>
                  <a:gd name="connsiteY33" fmla="*/ 1438389 h 1710715"/>
                  <a:gd name="connsiteX34" fmla="*/ 262134 w 2945318"/>
                  <a:gd name="connsiteY34" fmla="*/ 1402279 h 1710715"/>
                  <a:gd name="connsiteX35" fmla="*/ 211180 w 2945318"/>
                  <a:gd name="connsiteY35" fmla="*/ 1366168 h 1710715"/>
                  <a:gd name="connsiteX36" fmla="*/ 121936 w 2945318"/>
                  <a:gd name="connsiteY36" fmla="*/ 1298351 h 1710715"/>
                  <a:gd name="connsiteX37" fmla="*/ 0 w 2945318"/>
                  <a:gd name="connsiteY37" fmla="*/ 1194423 h 1710715"/>
                  <a:gd name="connsiteX38" fmla="*/ 472697 w 2945318"/>
                  <a:gd name="connsiteY38" fmla="*/ 738614 h 1710715"/>
                  <a:gd name="connsiteX39" fmla="*/ 505903 w 2945318"/>
                  <a:gd name="connsiteY39" fmla="*/ 783020 h 1710715"/>
                  <a:gd name="connsiteX40" fmla="*/ 1568400 w 2945318"/>
                  <a:gd name="connsiteY40" fmla="*/ 1284090 h 1710715"/>
                  <a:gd name="connsiteX41" fmla="*/ 2938209 w 2945318"/>
                  <a:gd name="connsiteY41" fmla="*/ 47954 h 17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945318" h="1710715">
                    <a:moveTo>
                      <a:pt x="2940631" y="0"/>
                    </a:moveTo>
                    <a:lnTo>
                      <a:pt x="2942396" y="42194"/>
                    </a:lnTo>
                    <a:cubicBezTo>
                      <a:pt x="2943238" y="62151"/>
                      <a:pt x="2944214" y="85083"/>
                      <a:pt x="2945318" y="110757"/>
                    </a:cubicBezTo>
                    <a:cubicBezTo>
                      <a:pt x="2944140" y="135594"/>
                      <a:pt x="2941784" y="165010"/>
                      <a:pt x="2939722" y="195484"/>
                    </a:cubicBezTo>
                    <a:cubicBezTo>
                      <a:pt x="2937366" y="227191"/>
                      <a:pt x="2938544" y="261011"/>
                      <a:pt x="2930592" y="296065"/>
                    </a:cubicBezTo>
                    <a:cubicBezTo>
                      <a:pt x="2924995" y="332176"/>
                      <a:pt x="2918221" y="370752"/>
                      <a:pt x="2912625" y="411266"/>
                    </a:cubicBezTo>
                    <a:cubicBezTo>
                      <a:pt x="2902316" y="450900"/>
                      <a:pt x="2891124" y="492647"/>
                      <a:pt x="2879932" y="536684"/>
                    </a:cubicBezTo>
                    <a:cubicBezTo>
                      <a:pt x="2852835" y="622645"/>
                      <a:pt x="2817786" y="717589"/>
                      <a:pt x="2769188" y="810243"/>
                    </a:cubicBezTo>
                    <a:cubicBezTo>
                      <a:pt x="2721768" y="905187"/>
                      <a:pt x="2659622" y="998898"/>
                      <a:pt x="2587462" y="1090496"/>
                    </a:cubicBezTo>
                    <a:cubicBezTo>
                      <a:pt x="2569201" y="1114100"/>
                      <a:pt x="2548878" y="1134533"/>
                      <a:pt x="2528556" y="1157080"/>
                    </a:cubicBezTo>
                    <a:cubicBezTo>
                      <a:pt x="2508233" y="1178570"/>
                      <a:pt x="2487910" y="1201117"/>
                      <a:pt x="2467588" y="1223664"/>
                    </a:cubicBezTo>
                    <a:cubicBezTo>
                      <a:pt x="2422524" y="1264354"/>
                      <a:pt x="2377166" y="1306278"/>
                      <a:pt x="2328569" y="1345735"/>
                    </a:cubicBezTo>
                    <a:cubicBezTo>
                      <a:pt x="2229311" y="1421479"/>
                      <a:pt x="2120924" y="1493700"/>
                      <a:pt x="2002227" y="1546897"/>
                    </a:cubicBezTo>
                    <a:lnTo>
                      <a:pt x="1914162" y="1587587"/>
                    </a:lnTo>
                    <a:lnTo>
                      <a:pt x="1821679" y="1619118"/>
                    </a:lnTo>
                    <a:cubicBezTo>
                      <a:pt x="1761889" y="1642898"/>
                      <a:pt x="1691791" y="1657694"/>
                      <a:pt x="1625227" y="1672315"/>
                    </a:cubicBezTo>
                    <a:lnTo>
                      <a:pt x="1574273" y="1683588"/>
                    </a:lnTo>
                    <a:lnTo>
                      <a:pt x="1531271" y="1689225"/>
                    </a:lnTo>
                    <a:cubicBezTo>
                      <a:pt x="1503290" y="1693805"/>
                      <a:pt x="1476194" y="1697152"/>
                      <a:pt x="1447919" y="1701732"/>
                    </a:cubicBezTo>
                    <a:cubicBezTo>
                      <a:pt x="1440850" y="1702788"/>
                      <a:pt x="1433486" y="1704022"/>
                      <a:pt x="1426418" y="1705078"/>
                    </a:cubicBezTo>
                    <a:lnTo>
                      <a:pt x="1421705" y="1705078"/>
                    </a:lnTo>
                    <a:cubicBezTo>
                      <a:pt x="1421116" y="1705431"/>
                      <a:pt x="1420233" y="1705783"/>
                      <a:pt x="1419643" y="1706135"/>
                    </a:cubicBezTo>
                    <a:lnTo>
                      <a:pt x="1417287" y="1706135"/>
                    </a:lnTo>
                    <a:lnTo>
                      <a:pt x="1404917" y="1706135"/>
                    </a:lnTo>
                    <a:lnTo>
                      <a:pt x="1393725" y="1706135"/>
                    </a:lnTo>
                    <a:lnTo>
                      <a:pt x="1345127" y="1708425"/>
                    </a:lnTo>
                    <a:cubicBezTo>
                      <a:pt x="1313317" y="1708425"/>
                      <a:pt x="1281803" y="1709658"/>
                      <a:pt x="1250288" y="1710715"/>
                    </a:cubicBezTo>
                    <a:cubicBezTo>
                      <a:pt x="1124817" y="1708425"/>
                      <a:pt x="1001703" y="1696095"/>
                      <a:pt x="886541" y="1670025"/>
                    </a:cubicBezTo>
                    <a:cubicBezTo>
                      <a:pt x="828813" y="1659808"/>
                      <a:pt x="774619" y="1641841"/>
                      <a:pt x="721603" y="1624931"/>
                    </a:cubicBezTo>
                    <a:cubicBezTo>
                      <a:pt x="694506" y="1617004"/>
                      <a:pt x="668587" y="1607844"/>
                      <a:pt x="642669" y="1599918"/>
                    </a:cubicBezTo>
                    <a:cubicBezTo>
                      <a:pt x="617633" y="1589877"/>
                      <a:pt x="594071" y="1578604"/>
                      <a:pt x="569330" y="1568387"/>
                    </a:cubicBezTo>
                    <a:cubicBezTo>
                      <a:pt x="545473" y="1558170"/>
                      <a:pt x="522794" y="1547954"/>
                      <a:pt x="499232" y="1537913"/>
                    </a:cubicBezTo>
                    <a:cubicBezTo>
                      <a:pt x="476553" y="1528754"/>
                      <a:pt x="453874" y="1517480"/>
                      <a:pt x="433551" y="1506207"/>
                    </a:cubicBezTo>
                    <a:lnTo>
                      <a:pt x="316327" y="1438389"/>
                    </a:lnTo>
                    <a:cubicBezTo>
                      <a:pt x="298066" y="1428173"/>
                      <a:pt x="278922" y="1415842"/>
                      <a:pt x="262134" y="1402279"/>
                    </a:cubicBezTo>
                    <a:cubicBezTo>
                      <a:pt x="243873" y="1389772"/>
                      <a:pt x="227084" y="1377442"/>
                      <a:pt x="211180" y="1366168"/>
                    </a:cubicBezTo>
                    <a:lnTo>
                      <a:pt x="121936" y="1298351"/>
                    </a:lnTo>
                    <a:cubicBezTo>
                      <a:pt x="45064" y="1231591"/>
                      <a:pt x="0" y="1194423"/>
                      <a:pt x="0" y="1194423"/>
                    </a:cubicBezTo>
                    <a:lnTo>
                      <a:pt x="472697" y="738614"/>
                    </a:lnTo>
                    <a:lnTo>
                      <a:pt x="505903" y="783020"/>
                    </a:lnTo>
                    <a:cubicBezTo>
                      <a:pt x="758450" y="1089036"/>
                      <a:pt x="1140647" y="1284090"/>
                      <a:pt x="1568400" y="1284090"/>
                    </a:cubicBezTo>
                    <a:cubicBezTo>
                      <a:pt x="2281323" y="1284090"/>
                      <a:pt x="2867697" y="742274"/>
                      <a:pt x="2938209" y="479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 170">
                <a:extLst>
                  <a:ext uri="{FF2B5EF4-FFF2-40B4-BE49-F238E27FC236}">
                    <a16:creationId xmlns="" xmlns:a16="http://schemas.microsoft.com/office/drawing/2014/main" id="{BB342F9C-25C3-4AD7-B195-72247BB86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3637" y="4006170"/>
                <a:ext cx="761088" cy="869005"/>
              </a:xfrm>
              <a:custGeom>
                <a:avLst/>
                <a:gdLst>
                  <a:gd name="T0" fmla="*/ 0 w 134"/>
                  <a:gd name="T1" fmla="*/ 153 h 153"/>
                  <a:gd name="T2" fmla="*/ 4 w 134"/>
                  <a:gd name="T3" fmla="*/ 0 h 153"/>
                  <a:gd name="T4" fmla="*/ 134 w 134"/>
                  <a:gd name="T5" fmla="*/ 80 h 153"/>
                  <a:gd name="T6" fmla="*/ 0 w 134"/>
                  <a:gd name="T7" fmla="*/ 15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153">
                    <a:moveTo>
                      <a:pt x="0" y="153"/>
                    </a:moveTo>
                    <a:lnTo>
                      <a:pt x="4" y="0"/>
                    </a:lnTo>
                    <a:lnTo>
                      <a:pt x="134" y="8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: Shape 6">
                <a:extLst>
                  <a:ext uri="{FF2B5EF4-FFF2-40B4-BE49-F238E27FC236}">
                    <a16:creationId xmlns="" xmlns:a16="http://schemas.microsoft.com/office/drawing/2014/main" id="{A345BC10-D4F0-4996-A89D-848A35B5E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5029" y="1945165"/>
                <a:ext cx="2351422" cy="1381462"/>
              </a:xfrm>
              <a:custGeom>
                <a:avLst/>
                <a:gdLst>
                  <a:gd name="connsiteX0" fmla="*/ 1697148 w 2952448"/>
                  <a:gd name="connsiteY0" fmla="*/ 0 h 1734565"/>
                  <a:gd name="connsiteX1" fmla="*/ 2063088 w 2952448"/>
                  <a:gd name="connsiteY1" fmla="*/ 40676 h 1734565"/>
                  <a:gd name="connsiteX2" fmla="*/ 2229631 w 2952448"/>
                  <a:gd name="connsiteY2" fmla="*/ 85871 h 1734565"/>
                  <a:gd name="connsiteX3" fmla="*/ 2307804 w 2952448"/>
                  <a:gd name="connsiteY3" fmla="*/ 110729 h 1734565"/>
                  <a:gd name="connsiteX4" fmla="*/ 2381445 w 2952448"/>
                  <a:gd name="connsiteY4" fmla="*/ 141235 h 1734565"/>
                  <a:gd name="connsiteX5" fmla="*/ 2451688 w 2952448"/>
                  <a:gd name="connsiteY5" fmla="*/ 171742 h 1734565"/>
                  <a:gd name="connsiteX6" fmla="*/ 2517398 w 2952448"/>
                  <a:gd name="connsiteY6" fmla="*/ 204509 h 1734565"/>
                  <a:gd name="connsiteX7" fmla="*/ 2636357 w 2952448"/>
                  <a:gd name="connsiteY7" fmla="*/ 271172 h 1734565"/>
                  <a:gd name="connsiteX8" fmla="*/ 2690738 w 2952448"/>
                  <a:gd name="connsiteY8" fmla="*/ 307328 h 1734565"/>
                  <a:gd name="connsiteX9" fmla="*/ 2741721 w 2952448"/>
                  <a:gd name="connsiteY9" fmla="*/ 343484 h 1734565"/>
                  <a:gd name="connsiteX10" fmla="*/ 2831223 w 2952448"/>
                  <a:gd name="connsiteY10" fmla="*/ 411277 h 1734565"/>
                  <a:gd name="connsiteX11" fmla="*/ 2952448 w 2952448"/>
                  <a:gd name="connsiteY11" fmla="*/ 515227 h 1734565"/>
                  <a:gd name="connsiteX12" fmla="*/ 2474618 w 2952448"/>
                  <a:gd name="connsiteY12" fmla="*/ 977654 h 1734565"/>
                  <a:gd name="connsiteX13" fmla="*/ 2441315 w 2952448"/>
                  <a:gd name="connsiteY13" fmla="*/ 933118 h 1734565"/>
                  <a:gd name="connsiteX14" fmla="*/ 1378818 w 2952448"/>
                  <a:gd name="connsiteY14" fmla="*/ 432048 h 1734565"/>
                  <a:gd name="connsiteX15" fmla="*/ 9009 w 2952448"/>
                  <a:gd name="connsiteY15" fmla="*/ 1668184 h 1734565"/>
                  <a:gd name="connsiteX16" fmla="*/ 5657 w 2952448"/>
                  <a:gd name="connsiteY16" fmla="*/ 1734565 h 1734565"/>
                  <a:gd name="connsiteX17" fmla="*/ 0 w 2952448"/>
                  <a:gd name="connsiteY17" fmla="*/ 1601044 h 1734565"/>
                  <a:gd name="connsiteX18" fmla="*/ 4532 w 2952448"/>
                  <a:gd name="connsiteY18" fmla="*/ 1515173 h 1734565"/>
                  <a:gd name="connsiteX19" fmla="*/ 14729 w 2952448"/>
                  <a:gd name="connsiteY19" fmla="*/ 1414613 h 1734565"/>
                  <a:gd name="connsiteX20" fmla="*/ 32856 w 2952448"/>
                  <a:gd name="connsiteY20" fmla="*/ 1300495 h 1734565"/>
                  <a:gd name="connsiteX21" fmla="*/ 65711 w 2952448"/>
                  <a:gd name="connsiteY21" fmla="*/ 1175078 h 1734565"/>
                  <a:gd name="connsiteX22" fmla="*/ 176739 w 2952448"/>
                  <a:gd name="connsiteY22" fmla="*/ 901646 h 1734565"/>
                  <a:gd name="connsiteX23" fmla="*/ 359143 w 2952448"/>
                  <a:gd name="connsiteY23" fmla="*/ 621436 h 1734565"/>
                  <a:gd name="connsiteX24" fmla="*/ 416923 w 2952448"/>
                  <a:gd name="connsiteY24" fmla="*/ 554773 h 1734565"/>
                  <a:gd name="connsiteX25" fmla="*/ 479235 w 2952448"/>
                  <a:gd name="connsiteY25" fmla="*/ 488109 h 1734565"/>
                  <a:gd name="connsiteX26" fmla="*/ 618587 w 2952448"/>
                  <a:gd name="connsiteY26" fmla="*/ 364952 h 1734565"/>
                  <a:gd name="connsiteX27" fmla="*/ 944874 w 2952448"/>
                  <a:gd name="connsiteY27" fmla="*/ 164963 h 1734565"/>
                  <a:gd name="connsiteX28" fmla="*/ 1033244 w 2952448"/>
                  <a:gd name="connsiteY28" fmla="*/ 124287 h 1734565"/>
                  <a:gd name="connsiteX29" fmla="*/ 1126145 w 2952448"/>
                  <a:gd name="connsiteY29" fmla="*/ 91521 h 1734565"/>
                  <a:gd name="connsiteX30" fmla="*/ 1322144 w 2952448"/>
                  <a:gd name="connsiteY30" fmla="*/ 38416 h 1734565"/>
                  <a:gd name="connsiteX31" fmla="*/ 1373126 w 2952448"/>
                  <a:gd name="connsiteY31" fmla="*/ 28247 h 1734565"/>
                  <a:gd name="connsiteX32" fmla="*/ 1416178 w 2952448"/>
                  <a:gd name="connsiteY32" fmla="*/ 21468 h 1734565"/>
                  <a:gd name="connsiteX33" fmla="*/ 1500016 w 2952448"/>
                  <a:gd name="connsiteY33" fmla="*/ 9039 h 1734565"/>
                  <a:gd name="connsiteX34" fmla="*/ 1520409 w 2952448"/>
                  <a:gd name="connsiteY34" fmla="*/ 6779 h 1734565"/>
                  <a:gd name="connsiteX35" fmla="*/ 1531738 w 2952448"/>
                  <a:gd name="connsiteY35" fmla="*/ 4520 h 1734565"/>
                  <a:gd name="connsiteX36" fmla="*/ 1554397 w 2952448"/>
                  <a:gd name="connsiteY36" fmla="*/ 4520 h 1734565"/>
                  <a:gd name="connsiteX37" fmla="*/ 1601981 w 2952448"/>
                  <a:gd name="connsiteY37" fmla="*/ 2260 h 1734565"/>
                  <a:gd name="connsiteX38" fmla="*/ 1697148 w 2952448"/>
                  <a:gd name="connsiteY38" fmla="*/ 0 h 1734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952448" h="1734565">
                    <a:moveTo>
                      <a:pt x="1697148" y="0"/>
                    </a:moveTo>
                    <a:cubicBezTo>
                      <a:pt x="1825170" y="2260"/>
                      <a:pt x="1948661" y="14689"/>
                      <a:pt x="2063088" y="40676"/>
                    </a:cubicBezTo>
                    <a:cubicBezTo>
                      <a:pt x="2122001" y="50845"/>
                      <a:pt x="2176383" y="68923"/>
                      <a:pt x="2229631" y="85871"/>
                    </a:cubicBezTo>
                    <a:cubicBezTo>
                      <a:pt x="2255689" y="93780"/>
                      <a:pt x="2282879" y="101690"/>
                      <a:pt x="2307804" y="110729"/>
                    </a:cubicBezTo>
                    <a:cubicBezTo>
                      <a:pt x="2333862" y="119768"/>
                      <a:pt x="2357653" y="131067"/>
                      <a:pt x="2381445" y="141235"/>
                    </a:cubicBezTo>
                    <a:cubicBezTo>
                      <a:pt x="2405237" y="151404"/>
                      <a:pt x="2429029" y="161573"/>
                      <a:pt x="2451688" y="171742"/>
                    </a:cubicBezTo>
                    <a:cubicBezTo>
                      <a:pt x="2475479" y="181911"/>
                      <a:pt x="2497005" y="192080"/>
                      <a:pt x="2517398" y="204509"/>
                    </a:cubicBezTo>
                    <a:cubicBezTo>
                      <a:pt x="2559317" y="228236"/>
                      <a:pt x="2598970" y="250834"/>
                      <a:pt x="2636357" y="271172"/>
                    </a:cubicBezTo>
                    <a:cubicBezTo>
                      <a:pt x="2654484" y="281341"/>
                      <a:pt x="2672611" y="293770"/>
                      <a:pt x="2690738" y="307328"/>
                    </a:cubicBezTo>
                    <a:cubicBezTo>
                      <a:pt x="2707733" y="319757"/>
                      <a:pt x="2724727" y="332186"/>
                      <a:pt x="2741721" y="343484"/>
                    </a:cubicBezTo>
                    <a:cubicBezTo>
                      <a:pt x="2773443" y="368342"/>
                      <a:pt x="2804033" y="390940"/>
                      <a:pt x="2831223" y="411277"/>
                    </a:cubicBezTo>
                    <a:cubicBezTo>
                      <a:pt x="2908263" y="476811"/>
                      <a:pt x="2952448" y="515227"/>
                      <a:pt x="2952448" y="515227"/>
                    </a:cubicBezTo>
                    <a:lnTo>
                      <a:pt x="2474618" y="977654"/>
                    </a:lnTo>
                    <a:lnTo>
                      <a:pt x="2441315" y="933118"/>
                    </a:lnTo>
                    <a:cubicBezTo>
                      <a:pt x="2188768" y="627102"/>
                      <a:pt x="1806572" y="432048"/>
                      <a:pt x="1378818" y="432048"/>
                    </a:cubicBezTo>
                    <a:cubicBezTo>
                      <a:pt x="665895" y="432048"/>
                      <a:pt x="79521" y="973865"/>
                      <a:pt x="9009" y="1668184"/>
                    </a:cubicBezTo>
                    <a:lnTo>
                      <a:pt x="5657" y="1734565"/>
                    </a:lnTo>
                    <a:lnTo>
                      <a:pt x="0" y="1601044"/>
                    </a:lnTo>
                    <a:cubicBezTo>
                      <a:pt x="1133" y="1575057"/>
                      <a:pt x="3399" y="1546809"/>
                      <a:pt x="4532" y="1515173"/>
                    </a:cubicBezTo>
                    <a:cubicBezTo>
                      <a:pt x="7931" y="1484666"/>
                      <a:pt x="6798" y="1449640"/>
                      <a:pt x="14729" y="1414613"/>
                    </a:cubicBezTo>
                    <a:cubicBezTo>
                      <a:pt x="20393" y="1378457"/>
                      <a:pt x="26058" y="1340041"/>
                      <a:pt x="32856" y="1300495"/>
                    </a:cubicBezTo>
                    <a:cubicBezTo>
                      <a:pt x="41919" y="1259819"/>
                      <a:pt x="54381" y="1219144"/>
                      <a:pt x="65711" y="1175078"/>
                    </a:cubicBezTo>
                    <a:cubicBezTo>
                      <a:pt x="92902" y="1088077"/>
                      <a:pt x="126890" y="995427"/>
                      <a:pt x="176739" y="901646"/>
                    </a:cubicBezTo>
                    <a:cubicBezTo>
                      <a:pt x="224323" y="807866"/>
                      <a:pt x="285502" y="714086"/>
                      <a:pt x="359143" y="621436"/>
                    </a:cubicBezTo>
                    <a:cubicBezTo>
                      <a:pt x="376137" y="597708"/>
                      <a:pt x="397663" y="576240"/>
                      <a:pt x="416923" y="554773"/>
                    </a:cubicBezTo>
                    <a:cubicBezTo>
                      <a:pt x="437316" y="532175"/>
                      <a:pt x="458842" y="510707"/>
                      <a:pt x="479235" y="488109"/>
                    </a:cubicBezTo>
                    <a:cubicBezTo>
                      <a:pt x="523420" y="447434"/>
                      <a:pt x="569870" y="404498"/>
                      <a:pt x="618587" y="364952"/>
                    </a:cubicBezTo>
                    <a:cubicBezTo>
                      <a:pt x="718286" y="290380"/>
                      <a:pt x="825915" y="218067"/>
                      <a:pt x="944874" y="164963"/>
                    </a:cubicBezTo>
                    <a:lnTo>
                      <a:pt x="1033244" y="124287"/>
                    </a:lnTo>
                    <a:lnTo>
                      <a:pt x="1126145" y="91521"/>
                    </a:lnTo>
                    <a:cubicBezTo>
                      <a:pt x="1186191" y="68923"/>
                      <a:pt x="1254167" y="54234"/>
                      <a:pt x="1322144" y="38416"/>
                    </a:cubicBezTo>
                    <a:lnTo>
                      <a:pt x="1373126" y="28247"/>
                    </a:lnTo>
                    <a:lnTo>
                      <a:pt x="1416178" y="21468"/>
                    </a:lnTo>
                    <a:cubicBezTo>
                      <a:pt x="1444502" y="16948"/>
                      <a:pt x="1471692" y="13559"/>
                      <a:pt x="1500016" y="9039"/>
                    </a:cubicBezTo>
                    <a:lnTo>
                      <a:pt x="1520409" y="6779"/>
                    </a:lnTo>
                    <a:lnTo>
                      <a:pt x="1531738" y="4520"/>
                    </a:lnTo>
                    <a:lnTo>
                      <a:pt x="1554397" y="4520"/>
                    </a:lnTo>
                    <a:lnTo>
                      <a:pt x="1601981" y="2260"/>
                    </a:lnTo>
                    <a:cubicBezTo>
                      <a:pt x="1634836" y="2260"/>
                      <a:pt x="1666559" y="1130"/>
                      <a:pt x="169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172">
                <a:extLst>
                  <a:ext uri="{FF2B5EF4-FFF2-40B4-BE49-F238E27FC236}">
                    <a16:creationId xmlns="" xmlns:a16="http://schemas.microsoft.com/office/drawing/2014/main" id="{C4A3BEC6-AAB0-433B-B17D-5F8646163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0408" y="2247038"/>
                <a:ext cx="761088" cy="863323"/>
              </a:xfrm>
              <a:custGeom>
                <a:avLst/>
                <a:gdLst>
                  <a:gd name="T0" fmla="*/ 134 w 134"/>
                  <a:gd name="T1" fmla="*/ 0 h 152"/>
                  <a:gd name="T2" fmla="*/ 130 w 134"/>
                  <a:gd name="T3" fmla="*/ 152 h 152"/>
                  <a:gd name="T4" fmla="*/ 0 w 134"/>
                  <a:gd name="T5" fmla="*/ 73 h 152"/>
                  <a:gd name="T6" fmla="*/ 134 w 134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152">
                    <a:moveTo>
                      <a:pt x="134" y="0"/>
                    </a:moveTo>
                    <a:lnTo>
                      <a:pt x="130" y="152"/>
                    </a:lnTo>
                    <a:lnTo>
                      <a:pt x="0" y="73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30">
              <a:extLst>
                <a:ext uri="{FF2B5EF4-FFF2-40B4-BE49-F238E27FC236}">
                  <a16:creationId xmlns="" xmlns:a16="http://schemas.microsoft.com/office/drawing/2014/main" id="{D77B5128-8BAB-4734-8275-9437F194CCAF}"/>
                </a:ext>
              </a:extLst>
            </p:cNvPr>
            <p:cNvSpPr txBox="1"/>
            <p:nvPr/>
          </p:nvSpPr>
          <p:spPr>
            <a:xfrm>
              <a:off x="354475" y="226432"/>
              <a:ext cx="3808032" cy="16847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В рамках выполнения международных обязательств, взятых при подписании Договора о Евразийском экономическом союзе от 29 мая 2014 года, в Российской Федерации разрешено обращение медицинских изделий, прошедших регистрацию</a:t>
              </a:r>
              <a:r>
                <a:rPr lang="ru-RU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:</a:t>
              </a:r>
            </a:p>
          </p:txBody>
        </p:sp>
        <p:sp>
          <p:nvSpPr>
            <p:cNvPr id="49" name="TextBox 30">
              <a:extLst>
                <a:ext uri="{FF2B5EF4-FFF2-40B4-BE49-F238E27FC236}">
                  <a16:creationId xmlns="" xmlns:a16="http://schemas.microsoft.com/office/drawing/2014/main" id="{18CF0BD2-5A90-41F3-89BE-1AA9A10A6017}"/>
                </a:ext>
              </a:extLst>
            </p:cNvPr>
            <p:cNvSpPr txBox="1"/>
            <p:nvPr/>
          </p:nvSpPr>
          <p:spPr>
            <a:xfrm>
              <a:off x="337252" y="4236000"/>
              <a:ext cx="3511422" cy="12033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altLang="zh-CN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软雅黑" pitchFamily="34" charset="-122"/>
                </a:rPr>
                <a:t>Постановление Правительства Российской Федерации от 27.12.2012 N 1416 "Об утверждении Правил государственной регистрации медицинских изделий"</a:t>
              </a:r>
              <a:endParaRPr lang="zh-CN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03733329-BB31-41FE-AA27-F6C799766C75}"/>
                </a:ext>
              </a:extLst>
            </p:cNvPr>
            <p:cNvSpPr txBox="1"/>
            <p:nvPr/>
          </p:nvSpPr>
          <p:spPr>
            <a:xfrm>
              <a:off x="336021" y="2192665"/>
              <a:ext cx="3363149" cy="16847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altLang="zh-CN" sz="1600" b="1" dirty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软雅黑" pitchFamily="34" charset="-122"/>
                </a:rPr>
                <a:t>Решение Совета Евразийской экономической комиссии от 12.02.2016 N 46</a:t>
              </a:r>
            </a:p>
            <a:p>
              <a:r>
                <a:rPr lang="ru-RU" altLang="zh-CN" sz="1600" b="1" dirty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微软雅黑" pitchFamily="34" charset="-122"/>
                </a:rPr>
                <a:t>"О Правилах регистрации и экспертизы безопасности, качества и эффективности медицинских изделий"</a:t>
              </a:r>
              <a:endParaRPr lang="zh-CN" altLang="en-US" sz="16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软雅黑" pitchFamily="34" charset="-122"/>
              </a:endParaRPr>
            </a:p>
          </p:txBody>
        </p:sp>
        <p:sp>
          <p:nvSpPr>
            <p:cNvPr id="51" name="TextBox 30">
              <a:extLst>
                <a:ext uri="{FF2B5EF4-FFF2-40B4-BE49-F238E27FC236}">
                  <a16:creationId xmlns="" xmlns:a16="http://schemas.microsoft.com/office/drawing/2014/main" id="{FA4385E5-7A70-4E4D-B622-91C83A58B0EA}"/>
                </a:ext>
              </a:extLst>
            </p:cNvPr>
            <p:cNvSpPr txBox="1"/>
            <p:nvPr/>
          </p:nvSpPr>
          <p:spPr>
            <a:xfrm>
              <a:off x="7997780" y="226432"/>
              <a:ext cx="3839745" cy="9848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altLang="zh-CN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Федеральный закон от 21.11.2011 N 323-ФЗ</a:t>
              </a:r>
            </a:p>
            <a:p>
              <a:r>
                <a:rPr lang="ru-RU" altLang="zh-CN" sz="16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"Об основах охраны здоровья граждан в Российской Федерации"</a:t>
              </a:r>
              <a:endParaRPr lang="zh-CN" altLang="en-US" sz="1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TextBox 29">
              <a:extLst>
                <a:ext uri="{FF2B5EF4-FFF2-40B4-BE49-F238E27FC236}">
                  <a16:creationId xmlns="" xmlns:a16="http://schemas.microsoft.com/office/drawing/2014/main" id="{B9CF12B3-7E0C-4D27-A4C7-C02E09E01606}"/>
                </a:ext>
              </a:extLst>
            </p:cNvPr>
            <p:cNvSpPr txBox="1"/>
            <p:nvPr/>
          </p:nvSpPr>
          <p:spPr>
            <a:xfrm>
              <a:off x="7994586" y="1211317"/>
              <a:ext cx="3808032" cy="16981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Разрешается обращение медицинских изделий, прошедших государственную регистрацию в порядке, установленном Правительством Российской Федерации, и медицинских изделий, прошедших регистрацию в соответствии с </a:t>
              </a:r>
              <a:r>
                <a:rPr lang="ru-RU" altLang="zh-CN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международными договорами и актами, составляющими право ЕЭС</a:t>
              </a:r>
            </a:p>
            <a:p>
              <a:pPr>
                <a:lnSpc>
                  <a:spcPts val="1500"/>
                </a:lnSpc>
              </a:pPr>
              <a:endPara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53" name="TextBox 30">
              <a:extLst>
                <a:ext uri="{FF2B5EF4-FFF2-40B4-BE49-F238E27FC236}">
                  <a16:creationId xmlns="" xmlns:a16="http://schemas.microsoft.com/office/drawing/2014/main" id="{7B2D02B2-762A-40C9-AEBA-D69D86AEE5DF}"/>
                </a:ext>
              </a:extLst>
            </p:cNvPr>
            <p:cNvSpPr txBox="1"/>
            <p:nvPr/>
          </p:nvSpPr>
          <p:spPr>
            <a:xfrm>
              <a:off x="7959679" y="2855139"/>
              <a:ext cx="3839745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altLang="zh-CN" sz="1600" b="1" dirty="0">
                  <a:solidFill>
                    <a:srgbClr val="ED7D3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Соглашение о единых принципах и правилах обращения медицинских изделий (изделий медицинского назначения и медицинской техники) </a:t>
              </a:r>
              <a:endParaRPr lang="zh-CN" altLang="en-US" sz="1600" b="1" dirty="0">
                <a:solidFill>
                  <a:srgbClr val="ED7D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TextBox 29">
              <a:extLst>
                <a:ext uri="{FF2B5EF4-FFF2-40B4-BE49-F238E27FC236}">
                  <a16:creationId xmlns="" xmlns:a16="http://schemas.microsoft.com/office/drawing/2014/main" id="{19DD7941-30CF-4FCF-B969-89654519C6E4}"/>
                </a:ext>
              </a:extLst>
            </p:cNvPr>
            <p:cNvSpPr txBox="1"/>
            <p:nvPr/>
          </p:nvSpPr>
          <p:spPr>
            <a:xfrm>
              <a:off x="7988707" y="4127343"/>
              <a:ext cx="3964086" cy="16981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Регулирование обращения медицинских изделий в рамках Союза осуществляется в соответствии с Договором о Евразийском экономическом союзе от 29 мая 2014 года, настоящим Соглашением, другими международными договорами, составляющими право Союза, решениями Комиссии, а также </a:t>
              </a:r>
              <a:r>
                <a:rPr lang="ru-RU" altLang="zh-CN" sz="16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微软雅黑" pitchFamily="34" charset="-122"/>
                </a:rPr>
                <a:t>законодательством государств-членов</a:t>
              </a:r>
              <a:endPara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</p:grpSp>
      <p:grpSp>
        <p:nvGrpSpPr>
          <p:cNvPr id="4" name="Группа 11">
            <a:extLst>
              <a:ext uri="{FF2B5EF4-FFF2-40B4-BE49-F238E27FC236}">
                <a16:creationId xmlns="" xmlns:a16="http://schemas.microsoft.com/office/drawing/2014/main" id="{5BE16F38-94C7-4174-9511-943560BA510C}"/>
              </a:ext>
            </a:extLst>
          </p:cNvPr>
          <p:cNvGrpSpPr/>
          <p:nvPr/>
        </p:nvGrpSpPr>
        <p:grpSpPr>
          <a:xfrm>
            <a:off x="272741" y="153363"/>
            <a:ext cx="11662991" cy="707941"/>
            <a:chOff x="185572" y="218941"/>
            <a:chExt cx="11662991" cy="684145"/>
          </a:xfrm>
        </p:grpSpPr>
        <p:pic>
          <p:nvPicPr>
            <p:cNvPr id="18" name="Picture 13">
              <a:extLst>
                <a:ext uri="{FF2B5EF4-FFF2-40B4-BE49-F238E27FC236}">
                  <a16:creationId xmlns="" xmlns:a16="http://schemas.microsoft.com/office/drawing/2014/main" id="{14F0CEE8-3FE7-43C1-9BB4-7813615C0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72" y="218941"/>
              <a:ext cx="2364445" cy="684145"/>
            </a:xfrm>
            <a:prstGeom prst="rect">
              <a:avLst/>
            </a:prstGeom>
          </p:spPr>
        </p:pic>
        <p:sp>
          <p:nvSpPr>
            <p:cNvPr id="26" name="Title 1">
              <a:extLst>
                <a:ext uri="{FF2B5EF4-FFF2-40B4-BE49-F238E27FC236}">
                  <a16:creationId xmlns="" xmlns:a16="http://schemas.microsoft.com/office/drawing/2014/main" id="{082400EB-5C7D-4723-8FCD-57E794407698}"/>
                </a:ext>
              </a:extLst>
            </p:cNvPr>
            <p:cNvSpPr txBox="1">
              <a:spLocks/>
            </p:cNvSpPr>
            <p:nvPr/>
          </p:nvSpPr>
          <p:spPr>
            <a:xfrm>
              <a:off x="2550017" y="246060"/>
              <a:ext cx="9298546" cy="59024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300" b="1" dirty="0"/>
                <a:t>Нормативное правовое регулирование в сфере обращения МИ </a:t>
              </a:r>
            </a:p>
            <a:p>
              <a:pPr algn="ctr"/>
              <a:r>
                <a:rPr lang="ru-RU" sz="2300" b="1" dirty="0"/>
                <a:t>Российской Федерации и Евразийского экономического союза</a:t>
              </a:r>
              <a:endParaRPr lang="en-US" sz="23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19362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53F51D41-ED09-4DF6-A9BC-BB8AAFDC7146}"/>
              </a:ext>
            </a:extLst>
          </p:cNvPr>
          <p:cNvGrpSpPr/>
          <p:nvPr/>
        </p:nvGrpSpPr>
        <p:grpSpPr>
          <a:xfrm>
            <a:off x="324869" y="862222"/>
            <a:ext cx="11542261" cy="5800697"/>
            <a:chOff x="130625" y="373515"/>
            <a:chExt cx="11542261" cy="5800697"/>
          </a:xfrm>
        </p:grpSpPr>
        <p:sp>
          <p:nvSpPr>
            <p:cNvPr id="33" name="TextBox 30">
              <a:extLst>
                <a:ext uri="{FF2B5EF4-FFF2-40B4-BE49-F238E27FC236}">
                  <a16:creationId xmlns="" xmlns:a16="http://schemas.microsoft.com/office/drawing/2014/main" id="{C1CE5FD4-79FE-4A62-B035-9B6344DF554D}"/>
                </a:ext>
              </a:extLst>
            </p:cNvPr>
            <p:cNvSpPr txBox="1"/>
            <p:nvPr/>
          </p:nvSpPr>
          <p:spPr>
            <a:xfrm>
              <a:off x="342252" y="373515"/>
              <a:ext cx="11330634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altLang="zh-CN" sz="2000" b="1" dirty="0">
                  <a:solidFill>
                    <a:srgbClr val="ED7D31"/>
                  </a:solidFill>
                  <a:ea typeface="微软雅黑" pitchFamily="34" charset="-122"/>
                </a:rPr>
                <a:t>Статья 11 Соглашения о единых принципах и правилах обращения медицинских изделий (изделий медицинского назначения и медицинской техники) </a:t>
              </a:r>
              <a:endParaRPr lang="zh-CN" altLang="en-US" sz="2000" b="1" dirty="0">
                <a:solidFill>
                  <a:srgbClr val="ED7D31"/>
                </a:solidFill>
                <a:ea typeface="微软雅黑" pitchFamily="34" charset="-122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38CE3890-A34D-48BA-8036-ACDC698A2CAE}"/>
                </a:ext>
              </a:extLst>
            </p:cNvPr>
            <p:cNvSpPr txBox="1"/>
            <p:nvPr/>
          </p:nvSpPr>
          <p:spPr>
            <a:xfrm>
              <a:off x="275769" y="1089680"/>
              <a:ext cx="1139711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>
                  <a:effectLst/>
                  <a:ea typeface="Microsoft YaHei" panose="020B0503020204020204" pitchFamily="34" charset="-122"/>
                </a:rPr>
                <a:t>Документы, подтверждающие факт государственной регистрации медицинских изделий и выданные уполномоченным органом до вступления настоящего Соглашения в силу, действуют на территории государства-члена до окончания срока их действия, но </a:t>
              </a:r>
              <a:r>
                <a:rPr lang="ru-RU" sz="2000" b="1" dirty="0">
                  <a:effectLst/>
                  <a:ea typeface="Microsoft YaHei" panose="020B0503020204020204" pitchFamily="34" charset="-122"/>
                </a:rPr>
                <a:t>не позднее 31 декабря 2021 г</a:t>
              </a:r>
              <a:r>
                <a:rPr lang="ru-RU" sz="2000" dirty="0">
                  <a:effectLst/>
                  <a:ea typeface="Microsoft YaHei" panose="020B0503020204020204" pitchFamily="34" charset="-122"/>
                </a:rPr>
                <a:t>.</a:t>
              </a: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D43F4DDD-040A-438E-A963-6EB9165C0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625" y="2748402"/>
              <a:ext cx="11330634" cy="342581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E4D06142-A828-4AC3-8FE8-17A35EEBA1C6}"/>
                </a:ext>
              </a:extLst>
            </p:cNvPr>
            <p:cNvSpPr txBox="1"/>
            <p:nvPr/>
          </p:nvSpPr>
          <p:spPr>
            <a:xfrm>
              <a:off x="130625" y="2409848"/>
              <a:ext cx="280126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hlinkClick r:id="rId3"/>
                </a:rPr>
                <a:t>https://portal.eaeunion.org</a:t>
              </a:r>
              <a:endParaRPr lang="ru-RU" sz="1600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8F23A66A-E621-455C-8023-B0E705C596A6}"/>
              </a:ext>
            </a:extLst>
          </p:cNvPr>
          <p:cNvGrpSpPr/>
          <p:nvPr/>
        </p:nvGrpSpPr>
        <p:grpSpPr>
          <a:xfrm>
            <a:off x="264504" y="178077"/>
            <a:ext cx="11662991" cy="684145"/>
            <a:chOff x="185572" y="218941"/>
            <a:chExt cx="11662991" cy="684145"/>
          </a:xfrm>
        </p:grpSpPr>
        <p:pic>
          <p:nvPicPr>
            <p:cNvPr id="8" name="Picture 13">
              <a:extLst>
                <a:ext uri="{FF2B5EF4-FFF2-40B4-BE49-F238E27FC236}">
                  <a16:creationId xmlns="" xmlns:a16="http://schemas.microsoft.com/office/drawing/2014/main" id="{B89C67EA-75C6-45D7-8920-F54E740D1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72" y="218941"/>
              <a:ext cx="2364445" cy="684145"/>
            </a:xfrm>
            <a:prstGeom prst="rect">
              <a:avLst/>
            </a:prstGeom>
          </p:spPr>
        </p:pic>
        <p:sp>
          <p:nvSpPr>
            <p:cNvPr id="9" name="Title 1">
              <a:extLst>
                <a:ext uri="{FF2B5EF4-FFF2-40B4-BE49-F238E27FC236}">
                  <a16:creationId xmlns="" xmlns:a16="http://schemas.microsoft.com/office/drawing/2014/main" id="{4A2045CE-A52E-4B7B-8CB8-76A5BD0C58A9}"/>
                </a:ext>
              </a:extLst>
            </p:cNvPr>
            <p:cNvSpPr txBox="1">
              <a:spLocks/>
            </p:cNvSpPr>
            <p:nvPr/>
          </p:nvSpPr>
          <p:spPr>
            <a:xfrm>
              <a:off x="2550017" y="247188"/>
              <a:ext cx="9298546" cy="615552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400" b="1" dirty="0">
                  <a:ea typeface="Microsoft YaHei" panose="020B0503020204020204" pitchFamily="34" charset="-122"/>
                </a:rPr>
                <a:t>Переходный период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119341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 l="3679" t="6028" r="8185" b="7264"/>
          <a:stretch>
            <a:fillRect/>
          </a:stretch>
        </p:blipFill>
        <p:spPr bwMode="auto">
          <a:xfrm>
            <a:off x="8064843" y="1186249"/>
            <a:ext cx="2982097" cy="382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F75E729-A0E6-4FB2-B9E0-B256229C7F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12" y="2851380"/>
            <a:ext cx="3032485" cy="3804235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03159FC5-F120-4E79-81D9-10AD0E706F4E}"/>
              </a:ext>
            </a:extLst>
          </p:cNvPr>
          <p:cNvGrpSpPr/>
          <p:nvPr/>
        </p:nvGrpSpPr>
        <p:grpSpPr>
          <a:xfrm>
            <a:off x="785395" y="1016808"/>
            <a:ext cx="10621210" cy="5668994"/>
            <a:chOff x="184817" y="281308"/>
            <a:chExt cx="11807802" cy="6302329"/>
          </a:xfrm>
        </p:grpSpPr>
        <p:grpSp>
          <p:nvGrpSpPr>
            <p:cNvPr id="73" name="Google Shape;1622;p41">
              <a:extLst>
                <a:ext uri="{FF2B5EF4-FFF2-40B4-BE49-F238E27FC236}">
                  <a16:creationId xmlns="" xmlns:a16="http://schemas.microsoft.com/office/drawing/2014/main" id="{F3A37DE3-709E-4027-9E7A-17D83D5AC31C}"/>
                </a:ext>
              </a:extLst>
            </p:cNvPr>
            <p:cNvGrpSpPr/>
            <p:nvPr/>
          </p:nvGrpSpPr>
          <p:grpSpPr>
            <a:xfrm>
              <a:off x="184817" y="295822"/>
              <a:ext cx="4111411" cy="4708679"/>
              <a:chOff x="356900" y="1529779"/>
              <a:chExt cx="1943313" cy="2225619"/>
            </a:xfrm>
          </p:grpSpPr>
          <p:sp>
            <p:nvSpPr>
              <p:cNvPr id="74" name="Google Shape;1623;p41">
                <a:extLst>
                  <a:ext uri="{FF2B5EF4-FFF2-40B4-BE49-F238E27FC236}">
                    <a16:creationId xmlns="" xmlns:a16="http://schemas.microsoft.com/office/drawing/2014/main" id="{0B9DD3D9-CB88-4785-AAA3-3A74F1F494E4}"/>
                  </a:ext>
                </a:extLst>
              </p:cNvPr>
              <p:cNvSpPr/>
              <p:nvPr/>
            </p:nvSpPr>
            <p:spPr>
              <a:xfrm>
                <a:off x="356900" y="1529779"/>
                <a:ext cx="1943313" cy="2135420"/>
              </a:xfrm>
              <a:custGeom>
                <a:avLst/>
                <a:gdLst/>
                <a:ahLst/>
                <a:cxnLst/>
                <a:rect l="l" t="t" r="r" b="b"/>
                <a:pathLst>
                  <a:path w="17244" h="22162" extrusionOk="0">
                    <a:moveTo>
                      <a:pt x="2324" y="1"/>
                    </a:moveTo>
                    <a:cubicBezTo>
                      <a:pt x="1042" y="1"/>
                      <a:pt x="1" y="1042"/>
                      <a:pt x="1" y="2324"/>
                    </a:cubicBezTo>
                    <a:lnTo>
                      <a:pt x="1" y="19838"/>
                    </a:lnTo>
                    <a:cubicBezTo>
                      <a:pt x="1" y="21119"/>
                      <a:pt x="1042" y="22162"/>
                      <a:pt x="2324" y="22162"/>
                    </a:cubicBezTo>
                    <a:lnTo>
                      <a:pt x="12011" y="22162"/>
                    </a:lnTo>
                    <a:lnTo>
                      <a:pt x="12011" y="21029"/>
                    </a:lnTo>
                    <a:lnTo>
                      <a:pt x="2324" y="21029"/>
                    </a:lnTo>
                    <a:cubicBezTo>
                      <a:pt x="1668" y="21029"/>
                      <a:pt x="1133" y="20495"/>
                      <a:pt x="1133" y="19840"/>
                    </a:cubicBezTo>
                    <a:lnTo>
                      <a:pt x="1133" y="2324"/>
                    </a:lnTo>
                    <a:cubicBezTo>
                      <a:pt x="1133" y="1668"/>
                      <a:pt x="1668" y="1133"/>
                      <a:pt x="2324" y="1133"/>
                    </a:cubicBezTo>
                    <a:lnTo>
                      <a:pt x="14920" y="1133"/>
                    </a:lnTo>
                    <a:cubicBezTo>
                      <a:pt x="15576" y="1133"/>
                      <a:pt x="16111" y="1668"/>
                      <a:pt x="16111" y="2324"/>
                    </a:cubicBezTo>
                    <a:lnTo>
                      <a:pt x="16111" y="7628"/>
                    </a:lnTo>
                    <a:lnTo>
                      <a:pt x="17244" y="7628"/>
                    </a:lnTo>
                    <a:lnTo>
                      <a:pt x="17244" y="2324"/>
                    </a:lnTo>
                    <a:cubicBezTo>
                      <a:pt x="17244" y="1042"/>
                      <a:pt x="16201" y="1"/>
                      <a:pt x="149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Google Shape;1624;p41">
                <a:extLst>
                  <a:ext uri="{FF2B5EF4-FFF2-40B4-BE49-F238E27FC236}">
                    <a16:creationId xmlns="" xmlns:a16="http://schemas.microsoft.com/office/drawing/2014/main" id="{8771B3C4-1F8B-49EF-84DC-4800481F058C}"/>
                  </a:ext>
                </a:extLst>
              </p:cNvPr>
              <p:cNvSpPr/>
              <p:nvPr/>
            </p:nvSpPr>
            <p:spPr>
              <a:xfrm>
                <a:off x="1706952" y="3465755"/>
                <a:ext cx="221249" cy="289643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3006" extrusionOk="0">
                    <a:moveTo>
                      <a:pt x="1" y="0"/>
                    </a:moveTo>
                    <a:lnTo>
                      <a:pt x="1" y="3006"/>
                    </a:lnTo>
                    <a:lnTo>
                      <a:pt x="2329" y="15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2" name="Google Shape;1633;p41">
              <a:extLst>
                <a:ext uri="{FF2B5EF4-FFF2-40B4-BE49-F238E27FC236}">
                  <a16:creationId xmlns="" xmlns:a16="http://schemas.microsoft.com/office/drawing/2014/main" id="{D4C013A2-438F-4F4D-9D68-D78E3FE9FF99}"/>
                </a:ext>
              </a:extLst>
            </p:cNvPr>
            <p:cNvSpPr/>
            <p:nvPr/>
          </p:nvSpPr>
          <p:spPr>
            <a:xfrm>
              <a:off x="4009728" y="2065646"/>
              <a:ext cx="4111410" cy="4517991"/>
            </a:xfrm>
            <a:custGeom>
              <a:avLst/>
              <a:gdLst/>
              <a:ahLst/>
              <a:cxnLst/>
              <a:rect l="l" t="t" r="r" b="b"/>
              <a:pathLst>
                <a:path w="17245" h="22164" extrusionOk="0">
                  <a:moveTo>
                    <a:pt x="2325" y="1"/>
                  </a:moveTo>
                  <a:cubicBezTo>
                    <a:pt x="1043" y="1"/>
                    <a:pt x="1" y="1043"/>
                    <a:pt x="1" y="2324"/>
                  </a:cubicBezTo>
                  <a:lnTo>
                    <a:pt x="1" y="19840"/>
                  </a:lnTo>
                  <a:cubicBezTo>
                    <a:pt x="1" y="21122"/>
                    <a:pt x="1043" y="22163"/>
                    <a:pt x="2325" y="22163"/>
                  </a:cubicBezTo>
                  <a:lnTo>
                    <a:pt x="14921" y="22163"/>
                  </a:lnTo>
                  <a:cubicBezTo>
                    <a:pt x="16201" y="22163"/>
                    <a:pt x="17245" y="21122"/>
                    <a:pt x="17245" y="19840"/>
                  </a:cubicBezTo>
                  <a:lnTo>
                    <a:pt x="17245" y="14536"/>
                  </a:lnTo>
                  <a:lnTo>
                    <a:pt x="16111" y="14536"/>
                  </a:lnTo>
                  <a:lnTo>
                    <a:pt x="16111" y="19840"/>
                  </a:lnTo>
                  <a:cubicBezTo>
                    <a:pt x="16111" y="20496"/>
                    <a:pt x="15577" y="21031"/>
                    <a:pt x="14921" y="21031"/>
                  </a:cubicBezTo>
                  <a:lnTo>
                    <a:pt x="2325" y="21031"/>
                  </a:lnTo>
                  <a:cubicBezTo>
                    <a:pt x="1668" y="21031"/>
                    <a:pt x="1134" y="20496"/>
                    <a:pt x="1134" y="19840"/>
                  </a:cubicBezTo>
                  <a:lnTo>
                    <a:pt x="1134" y="2324"/>
                  </a:lnTo>
                  <a:cubicBezTo>
                    <a:pt x="1134" y="1668"/>
                    <a:pt x="1668" y="1134"/>
                    <a:pt x="2325" y="1134"/>
                  </a:cubicBezTo>
                  <a:lnTo>
                    <a:pt x="12012" y="1134"/>
                  </a:lnTo>
                  <a:lnTo>
                    <a:pt x="12012" y="1"/>
                  </a:lnTo>
                  <a:close/>
                </a:path>
              </a:pathLst>
            </a:custGeom>
            <a:solidFill>
              <a:srgbClr val="2B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Google Shape;1634;p41">
              <a:extLst>
                <a:ext uri="{FF2B5EF4-FFF2-40B4-BE49-F238E27FC236}">
                  <a16:creationId xmlns="" xmlns:a16="http://schemas.microsoft.com/office/drawing/2014/main" id="{1278AD54-0D79-4C80-8182-5D7268532895}"/>
                </a:ext>
              </a:extLst>
            </p:cNvPr>
            <p:cNvSpPr/>
            <p:nvPr/>
          </p:nvSpPr>
          <p:spPr>
            <a:xfrm>
              <a:off x="6818425" y="1902246"/>
              <a:ext cx="467862" cy="612958"/>
            </a:xfrm>
            <a:custGeom>
              <a:avLst/>
              <a:gdLst/>
              <a:ahLst/>
              <a:cxnLst/>
              <a:rect l="l" t="t" r="r" b="b"/>
              <a:pathLst>
                <a:path w="2328" h="3007" extrusionOk="0">
                  <a:moveTo>
                    <a:pt x="1" y="1"/>
                  </a:moveTo>
                  <a:lnTo>
                    <a:pt x="1" y="3006"/>
                  </a:lnTo>
                  <a:lnTo>
                    <a:pt x="2328" y="15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BBBC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0" name="Google Shape;1643;p41">
              <a:extLst>
                <a:ext uri="{FF2B5EF4-FFF2-40B4-BE49-F238E27FC236}">
                  <a16:creationId xmlns="" xmlns:a16="http://schemas.microsoft.com/office/drawing/2014/main" id="{7746AA94-EF3A-46E2-9946-1583894CD4B1}"/>
                </a:ext>
              </a:extLst>
            </p:cNvPr>
            <p:cNvSpPr/>
            <p:nvPr/>
          </p:nvSpPr>
          <p:spPr>
            <a:xfrm>
              <a:off x="7881209" y="281308"/>
              <a:ext cx="4111410" cy="4517846"/>
            </a:xfrm>
            <a:custGeom>
              <a:avLst/>
              <a:gdLst/>
              <a:ahLst/>
              <a:cxnLst/>
              <a:rect l="l" t="t" r="r" b="b"/>
              <a:pathLst>
                <a:path w="17244" h="22162" extrusionOk="0">
                  <a:moveTo>
                    <a:pt x="2324" y="1"/>
                  </a:moveTo>
                  <a:cubicBezTo>
                    <a:pt x="1042" y="1"/>
                    <a:pt x="1" y="1042"/>
                    <a:pt x="1" y="2324"/>
                  </a:cubicBezTo>
                  <a:lnTo>
                    <a:pt x="1" y="19838"/>
                  </a:lnTo>
                  <a:cubicBezTo>
                    <a:pt x="1" y="21119"/>
                    <a:pt x="1042" y="22162"/>
                    <a:pt x="2324" y="22162"/>
                  </a:cubicBezTo>
                  <a:lnTo>
                    <a:pt x="12011" y="22162"/>
                  </a:lnTo>
                  <a:lnTo>
                    <a:pt x="12011" y="21029"/>
                  </a:lnTo>
                  <a:lnTo>
                    <a:pt x="2324" y="21029"/>
                  </a:lnTo>
                  <a:cubicBezTo>
                    <a:pt x="1668" y="21029"/>
                    <a:pt x="1133" y="20495"/>
                    <a:pt x="1133" y="19840"/>
                  </a:cubicBezTo>
                  <a:lnTo>
                    <a:pt x="1133" y="2324"/>
                  </a:lnTo>
                  <a:cubicBezTo>
                    <a:pt x="1133" y="1668"/>
                    <a:pt x="1668" y="1133"/>
                    <a:pt x="2324" y="1133"/>
                  </a:cubicBezTo>
                  <a:lnTo>
                    <a:pt x="14921" y="1133"/>
                  </a:lnTo>
                  <a:cubicBezTo>
                    <a:pt x="15576" y="1133"/>
                    <a:pt x="16110" y="1668"/>
                    <a:pt x="16110" y="2324"/>
                  </a:cubicBezTo>
                  <a:lnTo>
                    <a:pt x="16110" y="7628"/>
                  </a:lnTo>
                  <a:lnTo>
                    <a:pt x="17244" y="7628"/>
                  </a:lnTo>
                  <a:lnTo>
                    <a:pt x="17244" y="2324"/>
                  </a:lnTo>
                  <a:cubicBezTo>
                    <a:pt x="17244" y="1042"/>
                    <a:pt x="16201" y="1"/>
                    <a:pt x="149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Google Shape;1644;p41">
              <a:extLst>
                <a:ext uri="{FF2B5EF4-FFF2-40B4-BE49-F238E27FC236}">
                  <a16:creationId xmlns="" xmlns:a16="http://schemas.microsoft.com/office/drawing/2014/main" id="{9663D971-8E2B-48C7-91BB-62FE3D0E7C59}"/>
                </a:ext>
              </a:extLst>
            </p:cNvPr>
            <p:cNvSpPr/>
            <p:nvPr/>
          </p:nvSpPr>
          <p:spPr>
            <a:xfrm>
              <a:off x="10739478" y="4375801"/>
              <a:ext cx="468090" cy="612789"/>
            </a:xfrm>
            <a:custGeom>
              <a:avLst/>
              <a:gdLst/>
              <a:ahLst/>
              <a:cxnLst/>
              <a:rect l="l" t="t" r="r" b="b"/>
              <a:pathLst>
                <a:path w="2329" h="3006" extrusionOk="0">
                  <a:moveTo>
                    <a:pt x="1" y="0"/>
                  </a:moveTo>
                  <a:lnTo>
                    <a:pt x="1" y="3006"/>
                  </a:lnTo>
                  <a:lnTo>
                    <a:pt x="2328" y="15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Synergistically utilize technically sound portals with frictionless chains. Dramatically customize…">
              <a:extLst>
                <a:ext uri="{FF2B5EF4-FFF2-40B4-BE49-F238E27FC236}">
                  <a16:creationId xmlns="" xmlns:a16="http://schemas.microsoft.com/office/drawing/2014/main" id="{510DF2A2-A269-42F7-9723-90E0D9D047FE}"/>
                </a:ext>
              </a:extLst>
            </p:cNvPr>
            <p:cNvSpPr txBox="1"/>
            <p:nvPr/>
          </p:nvSpPr>
          <p:spPr>
            <a:xfrm>
              <a:off x="655820" y="1160694"/>
              <a:ext cx="2954308" cy="30794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Не допустить возникновение дефицита медицинских изделий на рынке Союза после 1 января 2022 года</a:t>
              </a:r>
            </a:p>
            <a:p>
              <a:pPr algn="ctr"/>
              <a:endParaRPr lang="ru-RU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ru-RU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Обеспечить возможность формирования общего рынка медицинских изделий в рамках Союза</a:t>
              </a:r>
            </a:p>
          </p:txBody>
        </p:sp>
        <p:sp>
          <p:nvSpPr>
            <p:cNvPr id="14" name="Synergistically utilize technically sound portals with frictionless chains. Dramatically customize…">
              <a:extLst>
                <a:ext uri="{FF2B5EF4-FFF2-40B4-BE49-F238E27FC236}">
                  <a16:creationId xmlns="" xmlns:a16="http://schemas.microsoft.com/office/drawing/2014/main" id="{3558B6D6-36B8-4D7F-969A-7718507A0F49}"/>
                </a:ext>
              </a:extLst>
            </p:cNvPr>
            <p:cNvSpPr txBox="1"/>
            <p:nvPr/>
          </p:nvSpPr>
          <p:spPr>
            <a:xfrm>
              <a:off x="817205" y="716774"/>
              <a:ext cx="2678126" cy="34216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altLang="ko-KR" sz="2000" b="1" dirty="0">
                  <a:solidFill>
                    <a:srgbClr val="5B9BD5"/>
                  </a:solidFill>
                  <a:cs typeface="Arial" pitchFamily="34" charset="0"/>
                </a:rPr>
                <a:t>Цель</a:t>
              </a:r>
              <a:endParaRPr lang="ru-RU" altLang="ko-KR" sz="2000" dirty="0">
                <a:solidFill>
                  <a:srgbClr val="5B9BD5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C7087C7D-7BEC-44AE-9B81-5B2ECAB68077}"/>
              </a:ext>
            </a:extLst>
          </p:cNvPr>
          <p:cNvGrpSpPr/>
          <p:nvPr/>
        </p:nvGrpSpPr>
        <p:grpSpPr>
          <a:xfrm>
            <a:off x="264504" y="178077"/>
            <a:ext cx="11662990" cy="779650"/>
            <a:chOff x="185572" y="218941"/>
            <a:chExt cx="11662990" cy="779650"/>
          </a:xfrm>
        </p:grpSpPr>
        <p:pic>
          <p:nvPicPr>
            <p:cNvPr id="17" name="Picture 13">
              <a:extLst>
                <a:ext uri="{FF2B5EF4-FFF2-40B4-BE49-F238E27FC236}">
                  <a16:creationId xmlns="" xmlns:a16="http://schemas.microsoft.com/office/drawing/2014/main" id="{BF019586-EF27-4148-9A8C-4D794004B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72" y="218941"/>
              <a:ext cx="2364445" cy="684145"/>
            </a:xfrm>
            <a:prstGeom prst="rect">
              <a:avLst/>
            </a:prstGeom>
          </p:spPr>
        </p:pic>
        <p:sp>
          <p:nvSpPr>
            <p:cNvPr id="18" name="Title 1">
              <a:extLst>
                <a:ext uri="{FF2B5EF4-FFF2-40B4-BE49-F238E27FC236}">
                  <a16:creationId xmlns="" xmlns:a16="http://schemas.microsoft.com/office/drawing/2014/main" id="{653E3C24-F447-4A71-AC66-F1A2A21487D6}"/>
                </a:ext>
              </a:extLst>
            </p:cNvPr>
            <p:cNvSpPr txBox="1">
              <a:spLocks/>
            </p:cNvSpPr>
            <p:nvPr/>
          </p:nvSpPr>
          <p:spPr>
            <a:xfrm>
              <a:off x="2664267" y="218941"/>
              <a:ext cx="9184295" cy="779650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400" b="1" dirty="0"/>
                <a:t>Протокол о внесении изменения в Соглашение о единых принципах </a:t>
              </a:r>
            </a:p>
            <a:p>
              <a:pPr algn="ctr"/>
              <a:r>
                <a:rPr lang="ru-RU" sz="2400" b="1" dirty="0"/>
                <a:t>и правилах обращения медицинских изделий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19925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任意多边形 22">
            <a:extLst>
              <a:ext uri="{FF2B5EF4-FFF2-40B4-BE49-F238E27FC236}">
                <a16:creationId xmlns="" xmlns:a16="http://schemas.microsoft.com/office/drawing/2014/main" id="{30047ADC-01E6-46CE-A35D-C0B8B27A8F77}"/>
              </a:ext>
            </a:extLst>
          </p:cNvPr>
          <p:cNvSpPr/>
          <p:nvPr/>
        </p:nvSpPr>
        <p:spPr>
          <a:xfrm>
            <a:off x="8697631" y="1351960"/>
            <a:ext cx="3032412" cy="4882297"/>
          </a:xfrm>
          <a:custGeom>
            <a:avLst/>
            <a:gdLst>
              <a:gd name="connsiteX0" fmla="*/ 2481682 w 2895600"/>
              <a:gd name="connsiteY0" fmla="*/ 0 h 4648200"/>
              <a:gd name="connsiteX1" fmla="*/ 2895600 w 2895600"/>
              <a:gd name="connsiteY1" fmla="*/ 450875 h 4648200"/>
              <a:gd name="connsiteX2" fmla="*/ 2895600 w 2895600"/>
              <a:gd name="connsiteY2" fmla="*/ 4197325 h 4648200"/>
              <a:gd name="connsiteX3" fmla="*/ 2481682 w 2895600"/>
              <a:gd name="connsiteY3" fmla="*/ 4648200 h 4648200"/>
              <a:gd name="connsiteX4" fmla="*/ 0 w 2895600"/>
              <a:gd name="connsiteY4" fmla="*/ 4357817 h 4648200"/>
              <a:gd name="connsiteX5" fmla="*/ 0 w 2895600"/>
              <a:gd name="connsiteY5" fmla="*/ 268088 h 4648200"/>
              <a:gd name="connsiteX6" fmla="*/ 242032 w 2895600"/>
              <a:gd name="connsiteY6" fmla="*/ 235199 h 4648200"/>
              <a:gd name="connsiteX7" fmla="*/ 2481682 w 2895600"/>
              <a:gd name="connsiteY7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5600" h="4648200">
                <a:moveTo>
                  <a:pt x="2481682" y="0"/>
                </a:moveTo>
                <a:cubicBezTo>
                  <a:pt x="2710282" y="0"/>
                  <a:pt x="2895600" y="201864"/>
                  <a:pt x="2895600" y="450875"/>
                </a:cubicBezTo>
                <a:lnTo>
                  <a:pt x="2895600" y="4197325"/>
                </a:lnTo>
                <a:cubicBezTo>
                  <a:pt x="2895600" y="4446336"/>
                  <a:pt x="2710282" y="4648200"/>
                  <a:pt x="2481682" y="4648200"/>
                </a:cubicBezTo>
                <a:lnTo>
                  <a:pt x="0" y="4357817"/>
                </a:lnTo>
                <a:lnTo>
                  <a:pt x="0" y="268088"/>
                </a:lnTo>
                <a:lnTo>
                  <a:pt x="242032" y="235199"/>
                </a:lnTo>
                <a:cubicBezTo>
                  <a:pt x="1160410" y="111219"/>
                  <a:pt x="2037182" y="0"/>
                  <a:pt x="248168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0" scaled="1"/>
            <a:tileRect/>
          </a:gradFill>
          <a:ln w="28575">
            <a:gradFill>
              <a:gsLst>
                <a:gs pos="0">
                  <a:srgbClr val="F7F7F7"/>
                </a:gs>
                <a:gs pos="100000">
                  <a:srgbClr val="CFCFCF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9C9C409B-C72B-45D3-994B-8ACE32EEC627}"/>
              </a:ext>
            </a:extLst>
          </p:cNvPr>
          <p:cNvGrpSpPr/>
          <p:nvPr/>
        </p:nvGrpSpPr>
        <p:grpSpPr>
          <a:xfrm>
            <a:off x="278855" y="889340"/>
            <a:ext cx="10882632" cy="5807539"/>
            <a:chOff x="-131611" y="210609"/>
            <a:chExt cx="11634293" cy="6208665"/>
          </a:xfrm>
        </p:grpSpPr>
        <p:sp>
          <p:nvSpPr>
            <p:cNvPr id="14" name="椭圆 57">
              <a:extLst>
                <a:ext uri="{FF2B5EF4-FFF2-40B4-BE49-F238E27FC236}">
                  <a16:creationId xmlns="" xmlns:a16="http://schemas.microsoft.com/office/drawing/2014/main" id="{FD8BDA70-1E52-4AD8-BD0D-AD9ECE43C16C}"/>
                </a:ext>
              </a:extLst>
            </p:cNvPr>
            <p:cNvSpPr/>
            <p:nvPr/>
          </p:nvSpPr>
          <p:spPr>
            <a:xfrm>
              <a:off x="-131611" y="210609"/>
              <a:ext cx="6208665" cy="620866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304800" dist="635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grpSp>
          <p:nvGrpSpPr>
            <p:cNvPr id="21" name="组合 17">
              <a:extLst>
                <a:ext uri="{FF2B5EF4-FFF2-40B4-BE49-F238E27FC236}">
                  <a16:creationId xmlns="" xmlns:a16="http://schemas.microsoft.com/office/drawing/2014/main" id="{783D28FA-E46C-414A-9A9D-FE68FA8D3052}"/>
                </a:ext>
              </a:extLst>
            </p:cNvPr>
            <p:cNvGrpSpPr/>
            <p:nvPr/>
          </p:nvGrpSpPr>
          <p:grpSpPr>
            <a:xfrm>
              <a:off x="6424306" y="772520"/>
              <a:ext cx="5078376" cy="5359897"/>
              <a:chOff x="4272002" y="1395565"/>
              <a:chExt cx="3417152" cy="3606583"/>
            </a:xfrm>
          </p:grpSpPr>
          <p:sp>
            <p:nvSpPr>
              <p:cNvPr id="22" name="等腰三角形 16">
                <a:extLst>
                  <a:ext uri="{FF2B5EF4-FFF2-40B4-BE49-F238E27FC236}">
                    <a16:creationId xmlns="" xmlns:a16="http://schemas.microsoft.com/office/drawing/2014/main" id="{818806F9-CD20-4A2A-BBD5-749E4BF0C563}"/>
                  </a:ext>
                </a:extLst>
              </p:cNvPr>
              <p:cNvSpPr/>
              <p:nvPr/>
            </p:nvSpPr>
            <p:spPr>
              <a:xfrm rot="420000" flipV="1">
                <a:off x="4832531" y="4610719"/>
                <a:ext cx="2856623" cy="391429"/>
              </a:xfrm>
              <a:custGeom>
                <a:avLst/>
                <a:gdLst>
                  <a:gd name="connsiteX0" fmla="*/ 0 w 2362200"/>
                  <a:gd name="connsiteY0" fmla="*/ 457200 h 457200"/>
                  <a:gd name="connsiteX1" fmla="*/ 1181100 w 2362200"/>
                  <a:gd name="connsiteY1" fmla="*/ 0 h 457200"/>
                  <a:gd name="connsiteX2" fmla="*/ 2362200 w 2362200"/>
                  <a:gd name="connsiteY2" fmla="*/ 457200 h 457200"/>
                  <a:gd name="connsiteX3" fmla="*/ 0 w 2362200"/>
                  <a:gd name="connsiteY3" fmla="*/ 457200 h 457200"/>
                  <a:gd name="connsiteX0-1" fmla="*/ 0 w 1853592"/>
                  <a:gd name="connsiteY0-2" fmla="*/ 457200 h 457200"/>
                  <a:gd name="connsiteX1-3" fmla="*/ 1181100 w 1853592"/>
                  <a:gd name="connsiteY1-4" fmla="*/ 0 h 457200"/>
                  <a:gd name="connsiteX2-5" fmla="*/ 1853592 w 1853592"/>
                  <a:gd name="connsiteY2-6" fmla="*/ 457128 h 457200"/>
                  <a:gd name="connsiteX3-7" fmla="*/ 0 w 1853592"/>
                  <a:gd name="connsiteY3-8" fmla="*/ 457200 h 457200"/>
                  <a:gd name="connsiteX0-9" fmla="*/ 0 w 1853592"/>
                  <a:gd name="connsiteY0-10" fmla="*/ 335351 h 335351"/>
                  <a:gd name="connsiteX1-11" fmla="*/ 1287695 w 1853592"/>
                  <a:gd name="connsiteY1-12" fmla="*/ 0 h 335351"/>
                  <a:gd name="connsiteX2-13" fmla="*/ 1853592 w 1853592"/>
                  <a:gd name="connsiteY2-14" fmla="*/ 335279 h 335351"/>
                  <a:gd name="connsiteX3-15" fmla="*/ 0 w 1853592"/>
                  <a:gd name="connsiteY3-16" fmla="*/ 335351 h 335351"/>
                  <a:gd name="connsiteX0-17" fmla="*/ 0 w 1853592"/>
                  <a:gd name="connsiteY0-18" fmla="*/ 338146 h 338146"/>
                  <a:gd name="connsiteX1-19" fmla="*/ 1287695 w 1853592"/>
                  <a:gd name="connsiteY1-20" fmla="*/ 2795 h 338146"/>
                  <a:gd name="connsiteX2-21" fmla="*/ 1853592 w 1853592"/>
                  <a:gd name="connsiteY2-22" fmla="*/ 338074 h 338146"/>
                  <a:gd name="connsiteX3-23" fmla="*/ 0 w 1853592"/>
                  <a:gd name="connsiteY3-24" fmla="*/ 338146 h 338146"/>
                  <a:gd name="connsiteX0-25" fmla="*/ 0 w 1853592"/>
                  <a:gd name="connsiteY0-26" fmla="*/ 338146 h 338146"/>
                  <a:gd name="connsiteX1-27" fmla="*/ 1287695 w 1853592"/>
                  <a:gd name="connsiteY1-28" fmla="*/ 2795 h 338146"/>
                  <a:gd name="connsiteX2-29" fmla="*/ 1853592 w 1853592"/>
                  <a:gd name="connsiteY2-30" fmla="*/ 338074 h 338146"/>
                  <a:gd name="connsiteX3-31" fmla="*/ 0 w 1853592"/>
                  <a:gd name="connsiteY3-32" fmla="*/ 338146 h 338146"/>
                  <a:gd name="connsiteX0-33" fmla="*/ 0 w 1822079"/>
                  <a:gd name="connsiteY0-34" fmla="*/ 338146 h 338146"/>
                  <a:gd name="connsiteX1-35" fmla="*/ 1287695 w 1822079"/>
                  <a:gd name="connsiteY1-36" fmla="*/ 2795 h 338146"/>
                  <a:gd name="connsiteX2-37" fmla="*/ 1822079 w 1822079"/>
                  <a:gd name="connsiteY2-38" fmla="*/ 334204 h 338146"/>
                  <a:gd name="connsiteX3-39" fmla="*/ 0 w 1822079"/>
                  <a:gd name="connsiteY3-40" fmla="*/ 338146 h 338146"/>
                  <a:gd name="connsiteX0-41" fmla="*/ 0 w 1822079"/>
                  <a:gd name="connsiteY0-42" fmla="*/ 338146 h 338146"/>
                  <a:gd name="connsiteX1-43" fmla="*/ 1287695 w 1822079"/>
                  <a:gd name="connsiteY1-44" fmla="*/ 2795 h 338146"/>
                  <a:gd name="connsiteX2-45" fmla="*/ 1822079 w 1822079"/>
                  <a:gd name="connsiteY2-46" fmla="*/ 334204 h 338146"/>
                  <a:gd name="connsiteX3-47" fmla="*/ 0 w 1822079"/>
                  <a:gd name="connsiteY3-48" fmla="*/ 338146 h 338146"/>
                  <a:gd name="connsiteX0-49" fmla="*/ 0 w 1822079"/>
                  <a:gd name="connsiteY0-50" fmla="*/ 232412 h 232412"/>
                  <a:gd name="connsiteX1-51" fmla="*/ 1371632 w 1822079"/>
                  <a:gd name="connsiteY1-52" fmla="*/ 4497 h 232412"/>
                  <a:gd name="connsiteX2-53" fmla="*/ 1822079 w 1822079"/>
                  <a:gd name="connsiteY2-54" fmla="*/ 228470 h 232412"/>
                  <a:gd name="connsiteX3-55" fmla="*/ 0 w 1822079"/>
                  <a:gd name="connsiteY3-56" fmla="*/ 232412 h 232412"/>
                  <a:gd name="connsiteX0-57" fmla="*/ 0 w 1822079"/>
                  <a:gd name="connsiteY0-58" fmla="*/ 228451 h 228451"/>
                  <a:gd name="connsiteX1-59" fmla="*/ 1371632 w 1822079"/>
                  <a:gd name="connsiteY1-60" fmla="*/ 536 h 228451"/>
                  <a:gd name="connsiteX2-61" fmla="*/ 1822079 w 1822079"/>
                  <a:gd name="connsiteY2-62" fmla="*/ 224509 h 228451"/>
                  <a:gd name="connsiteX3-63" fmla="*/ 0 w 1822079"/>
                  <a:gd name="connsiteY3-64" fmla="*/ 228451 h 228451"/>
                  <a:gd name="connsiteX0-65" fmla="*/ 0 w 1822079"/>
                  <a:gd name="connsiteY0-66" fmla="*/ 228451 h 228451"/>
                  <a:gd name="connsiteX1-67" fmla="*/ 1371632 w 1822079"/>
                  <a:gd name="connsiteY1-68" fmla="*/ 536 h 228451"/>
                  <a:gd name="connsiteX2-69" fmla="*/ 1822079 w 1822079"/>
                  <a:gd name="connsiteY2-70" fmla="*/ 224509 h 228451"/>
                  <a:gd name="connsiteX3-71" fmla="*/ 0 w 1822079"/>
                  <a:gd name="connsiteY3-72" fmla="*/ 228451 h 228451"/>
                  <a:gd name="connsiteX0-73" fmla="*/ 0 w 1822079"/>
                  <a:gd name="connsiteY0-74" fmla="*/ 234944 h 234944"/>
                  <a:gd name="connsiteX1-75" fmla="*/ 1458135 w 1822079"/>
                  <a:gd name="connsiteY1-76" fmla="*/ 510 h 234944"/>
                  <a:gd name="connsiteX2-77" fmla="*/ 1822079 w 1822079"/>
                  <a:gd name="connsiteY2-78" fmla="*/ 231002 h 234944"/>
                  <a:gd name="connsiteX3-79" fmla="*/ 0 w 1822079"/>
                  <a:gd name="connsiteY3-80" fmla="*/ 234944 h 234944"/>
                  <a:gd name="connsiteX0-81" fmla="*/ 0 w 1822079"/>
                  <a:gd name="connsiteY0-82" fmla="*/ 251876 h 251876"/>
                  <a:gd name="connsiteX1-83" fmla="*/ 1505928 w 1822079"/>
                  <a:gd name="connsiteY1-84" fmla="*/ 456 h 251876"/>
                  <a:gd name="connsiteX2-85" fmla="*/ 1822079 w 1822079"/>
                  <a:gd name="connsiteY2-86" fmla="*/ 247934 h 251876"/>
                  <a:gd name="connsiteX3-87" fmla="*/ 0 w 1822079"/>
                  <a:gd name="connsiteY3-88" fmla="*/ 251876 h 251876"/>
                  <a:gd name="connsiteX0-89" fmla="*/ 0 w 1822079"/>
                  <a:gd name="connsiteY0-90" fmla="*/ 292564 h 292564"/>
                  <a:gd name="connsiteX1-91" fmla="*/ 1499509 w 1822079"/>
                  <a:gd name="connsiteY1-92" fmla="*/ 362 h 292564"/>
                  <a:gd name="connsiteX2-93" fmla="*/ 1822079 w 1822079"/>
                  <a:gd name="connsiteY2-94" fmla="*/ 288622 h 292564"/>
                  <a:gd name="connsiteX3-95" fmla="*/ 0 w 1822079"/>
                  <a:gd name="connsiteY3-96" fmla="*/ 292564 h 292564"/>
                  <a:gd name="connsiteX0-97" fmla="*/ 0 w 1822079"/>
                  <a:gd name="connsiteY0-98" fmla="*/ 269899 h 269899"/>
                  <a:gd name="connsiteX1-99" fmla="*/ 1405305 w 1822079"/>
                  <a:gd name="connsiteY1-100" fmla="*/ 410 h 269899"/>
                  <a:gd name="connsiteX2-101" fmla="*/ 1822079 w 1822079"/>
                  <a:gd name="connsiteY2-102" fmla="*/ 265957 h 269899"/>
                  <a:gd name="connsiteX3-103" fmla="*/ 0 w 1822079"/>
                  <a:gd name="connsiteY3-104" fmla="*/ 269899 h 269899"/>
                  <a:gd name="connsiteX0-105" fmla="*/ 0 w 1822079"/>
                  <a:gd name="connsiteY0-106" fmla="*/ 330359 h 330359"/>
                  <a:gd name="connsiteX1-107" fmla="*/ 1499293 w 1822079"/>
                  <a:gd name="connsiteY1-108" fmla="*/ 304 h 330359"/>
                  <a:gd name="connsiteX2-109" fmla="*/ 1822079 w 1822079"/>
                  <a:gd name="connsiteY2-110" fmla="*/ 326417 h 330359"/>
                  <a:gd name="connsiteX3-111" fmla="*/ 0 w 1822079"/>
                  <a:gd name="connsiteY3-112" fmla="*/ 330359 h 330359"/>
                  <a:gd name="connsiteX0-113" fmla="*/ 0 w 1822079"/>
                  <a:gd name="connsiteY0-114" fmla="*/ 330359 h 330359"/>
                  <a:gd name="connsiteX1-115" fmla="*/ 1499293 w 1822079"/>
                  <a:gd name="connsiteY1-116" fmla="*/ 304 h 330359"/>
                  <a:gd name="connsiteX2-117" fmla="*/ 1822079 w 1822079"/>
                  <a:gd name="connsiteY2-118" fmla="*/ 326417 h 330359"/>
                  <a:gd name="connsiteX3-119" fmla="*/ 0 w 1822079"/>
                  <a:gd name="connsiteY3-120" fmla="*/ 330359 h 330359"/>
                  <a:gd name="connsiteX0-121" fmla="*/ 0 w 1822079"/>
                  <a:gd name="connsiteY0-122" fmla="*/ 449126 h 449126"/>
                  <a:gd name="connsiteX1-123" fmla="*/ 1583172 w 1822079"/>
                  <a:gd name="connsiteY1-124" fmla="*/ 202 h 449126"/>
                  <a:gd name="connsiteX2-125" fmla="*/ 1822079 w 1822079"/>
                  <a:gd name="connsiteY2-126" fmla="*/ 445184 h 449126"/>
                  <a:gd name="connsiteX3-127" fmla="*/ 0 w 1822079"/>
                  <a:gd name="connsiteY3-128" fmla="*/ 449126 h 449126"/>
                  <a:gd name="connsiteX0-129" fmla="*/ 0 w 1822079"/>
                  <a:gd name="connsiteY0-130" fmla="*/ 449126 h 449126"/>
                  <a:gd name="connsiteX1-131" fmla="*/ 1583172 w 1822079"/>
                  <a:gd name="connsiteY1-132" fmla="*/ 202 h 449126"/>
                  <a:gd name="connsiteX2-133" fmla="*/ 1822079 w 1822079"/>
                  <a:gd name="connsiteY2-134" fmla="*/ 445184 h 449126"/>
                  <a:gd name="connsiteX3-135" fmla="*/ 0 w 1822079"/>
                  <a:gd name="connsiteY3-136" fmla="*/ 449126 h 449126"/>
                  <a:gd name="connsiteX0-137" fmla="*/ 0 w 1822079"/>
                  <a:gd name="connsiteY0-138" fmla="*/ 449126 h 449126"/>
                  <a:gd name="connsiteX1-139" fmla="*/ 1583172 w 1822079"/>
                  <a:gd name="connsiteY1-140" fmla="*/ 202 h 449126"/>
                  <a:gd name="connsiteX2-141" fmla="*/ 1822079 w 1822079"/>
                  <a:gd name="connsiteY2-142" fmla="*/ 445184 h 449126"/>
                  <a:gd name="connsiteX3-143" fmla="*/ 0 w 1822079"/>
                  <a:gd name="connsiteY3-144" fmla="*/ 449126 h 449126"/>
                  <a:gd name="connsiteX0-145" fmla="*/ 0 w 1822079"/>
                  <a:gd name="connsiteY0-146" fmla="*/ 449126 h 449126"/>
                  <a:gd name="connsiteX1-147" fmla="*/ 1583172 w 1822079"/>
                  <a:gd name="connsiteY1-148" fmla="*/ 202 h 449126"/>
                  <a:gd name="connsiteX2-149" fmla="*/ 1822079 w 1822079"/>
                  <a:gd name="connsiteY2-150" fmla="*/ 445184 h 449126"/>
                  <a:gd name="connsiteX3-151" fmla="*/ 0 w 1822079"/>
                  <a:gd name="connsiteY3-152" fmla="*/ 449126 h 449126"/>
                  <a:gd name="connsiteX0-153" fmla="*/ 0 w 1822079"/>
                  <a:gd name="connsiteY0-154" fmla="*/ 449865 h 449865"/>
                  <a:gd name="connsiteX1-155" fmla="*/ 1514912 w 1822079"/>
                  <a:gd name="connsiteY1-156" fmla="*/ 202 h 449865"/>
                  <a:gd name="connsiteX2-157" fmla="*/ 1822079 w 1822079"/>
                  <a:gd name="connsiteY2-158" fmla="*/ 445923 h 449865"/>
                  <a:gd name="connsiteX3-159" fmla="*/ 0 w 1822079"/>
                  <a:gd name="connsiteY3-160" fmla="*/ 449865 h 449865"/>
                  <a:gd name="connsiteX0-161" fmla="*/ 0 w 1822079"/>
                  <a:gd name="connsiteY0-162" fmla="*/ 449865 h 449865"/>
                  <a:gd name="connsiteX1-163" fmla="*/ 1514912 w 1822079"/>
                  <a:gd name="connsiteY1-164" fmla="*/ 202 h 449865"/>
                  <a:gd name="connsiteX2-165" fmla="*/ 1822079 w 1822079"/>
                  <a:gd name="connsiteY2-166" fmla="*/ 445923 h 449865"/>
                  <a:gd name="connsiteX3-167" fmla="*/ 0 w 1822079"/>
                  <a:gd name="connsiteY3-168" fmla="*/ 449865 h 449865"/>
                  <a:gd name="connsiteX0-169" fmla="*/ 0 w 1822079"/>
                  <a:gd name="connsiteY0-170" fmla="*/ 386588 h 386588"/>
                  <a:gd name="connsiteX1-171" fmla="*/ 1506644 w 1822079"/>
                  <a:gd name="connsiteY1-172" fmla="*/ 246 h 386588"/>
                  <a:gd name="connsiteX2-173" fmla="*/ 1822079 w 1822079"/>
                  <a:gd name="connsiteY2-174" fmla="*/ 382646 h 386588"/>
                  <a:gd name="connsiteX3-175" fmla="*/ 0 w 1822079"/>
                  <a:gd name="connsiteY3-176" fmla="*/ 386588 h 386588"/>
                  <a:gd name="connsiteX0-177" fmla="*/ 0 w 1822079"/>
                  <a:gd name="connsiteY0-178" fmla="*/ 369691 h 369691"/>
                  <a:gd name="connsiteX1-179" fmla="*/ 1405699 w 1822079"/>
                  <a:gd name="connsiteY1-180" fmla="*/ 262 h 369691"/>
                  <a:gd name="connsiteX2-181" fmla="*/ 1822079 w 1822079"/>
                  <a:gd name="connsiteY2-182" fmla="*/ 365749 h 369691"/>
                  <a:gd name="connsiteX3-183" fmla="*/ 0 w 1822079"/>
                  <a:gd name="connsiteY3-184" fmla="*/ 369691 h 369691"/>
                  <a:gd name="connsiteX0-185" fmla="*/ 0 w 1822079"/>
                  <a:gd name="connsiteY0-186" fmla="*/ 369691 h 369691"/>
                  <a:gd name="connsiteX1-187" fmla="*/ 1405699 w 1822079"/>
                  <a:gd name="connsiteY1-188" fmla="*/ 262 h 369691"/>
                  <a:gd name="connsiteX2-189" fmla="*/ 1822079 w 1822079"/>
                  <a:gd name="connsiteY2-190" fmla="*/ 365749 h 369691"/>
                  <a:gd name="connsiteX3-191" fmla="*/ 0 w 1822079"/>
                  <a:gd name="connsiteY3-192" fmla="*/ 369691 h 369691"/>
                  <a:gd name="connsiteX0-193" fmla="*/ 0 w 1822079"/>
                  <a:gd name="connsiteY0-194" fmla="*/ 381284 h 381284"/>
                  <a:gd name="connsiteX1-195" fmla="*/ 1490761 w 1822079"/>
                  <a:gd name="connsiteY1-196" fmla="*/ 250 h 381284"/>
                  <a:gd name="connsiteX2-197" fmla="*/ 1822079 w 1822079"/>
                  <a:gd name="connsiteY2-198" fmla="*/ 377342 h 381284"/>
                  <a:gd name="connsiteX3-199" fmla="*/ 0 w 1822079"/>
                  <a:gd name="connsiteY3-200" fmla="*/ 381284 h 381284"/>
                  <a:gd name="connsiteX0-201" fmla="*/ 0 w 1822079"/>
                  <a:gd name="connsiteY0-202" fmla="*/ 381284 h 381284"/>
                  <a:gd name="connsiteX1-203" fmla="*/ 1490761 w 1822079"/>
                  <a:gd name="connsiteY1-204" fmla="*/ 250 h 381284"/>
                  <a:gd name="connsiteX2-205" fmla="*/ 1822079 w 1822079"/>
                  <a:gd name="connsiteY2-206" fmla="*/ 377342 h 381284"/>
                  <a:gd name="connsiteX3-207" fmla="*/ 0 w 1822079"/>
                  <a:gd name="connsiteY3-208" fmla="*/ 381284 h 381284"/>
                  <a:gd name="connsiteX0-209" fmla="*/ 0 w 1822079"/>
                  <a:gd name="connsiteY0-210" fmla="*/ 381034 h 381034"/>
                  <a:gd name="connsiteX1-211" fmla="*/ 1490761 w 1822079"/>
                  <a:gd name="connsiteY1-212" fmla="*/ 0 h 381034"/>
                  <a:gd name="connsiteX2-213" fmla="*/ 1822079 w 1822079"/>
                  <a:gd name="connsiteY2-214" fmla="*/ 377092 h 381034"/>
                  <a:gd name="connsiteX3-215" fmla="*/ 0 w 1822079"/>
                  <a:gd name="connsiteY3-216" fmla="*/ 381034 h 381034"/>
                  <a:gd name="connsiteX0-217" fmla="*/ 0 w 1822079"/>
                  <a:gd name="connsiteY0-218" fmla="*/ 381034 h 381034"/>
                  <a:gd name="connsiteX1-219" fmla="*/ 1490761 w 1822079"/>
                  <a:gd name="connsiteY1-220" fmla="*/ 0 h 381034"/>
                  <a:gd name="connsiteX2-221" fmla="*/ 1822079 w 1822079"/>
                  <a:gd name="connsiteY2-222" fmla="*/ 377092 h 381034"/>
                  <a:gd name="connsiteX3-223" fmla="*/ 0 w 1822079"/>
                  <a:gd name="connsiteY3-224" fmla="*/ 381034 h 381034"/>
                  <a:gd name="connsiteX0-225" fmla="*/ 0 w 1822079"/>
                  <a:gd name="connsiteY0-226" fmla="*/ 381034 h 381034"/>
                  <a:gd name="connsiteX1-227" fmla="*/ 1490761 w 1822079"/>
                  <a:gd name="connsiteY1-228" fmla="*/ 0 h 381034"/>
                  <a:gd name="connsiteX2-229" fmla="*/ 1822079 w 1822079"/>
                  <a:gd name="connsiteY2-230" fmla="*/ 377092 h 381034"/>
                  <a:gd name="connsiteX3-231" fmla="*/ 0 w 1822079"/>
                  <a:gd name="connsiteY3-232" fmla="*/ 381034 h 381034"/>
                  <a:gd name="connsiteX0-233" fmla="*/ 0 w 1822079"/>
                  <a:gd name="connsiteY0-234" fmla="*/ 381034 h 381034"/>
                  <a:gd name="connsiteX1-235" fmla="*/ 1490761 w 1822079"/>
                  <a:gd name="connsiteY1-236" fmla="*/ 0 h 381034"/>
                  <a:gd name="connsiteX2-237" fmla="*/ 1822079 w 1822079"/>
                  <a:gd name="connsiteY2-238" fmla="*/ 377092 h 381034"/>
                  <a:gd name="connsiteX3-239" fmla="*/ 0 w 1822079"/>
                  <a:gd name="connsiteY3-240" fmla="*/ 381034 h 381034"/>
                  <a:gd name="connsiteX0-241" fmla="*/ 0 w 1822079"/>
                  <a:gd name="connsiteY0-242" fmla="*/ 376407 h 376407"/>
                  <a:gd name="connsiteX1-243" fmla="*/ 1462705 w 1822079"/>
                  <a:gd name="connsiteY1-244" fmla="*/ 0 h 376407"/>
                  <a:gd name="connsiteX2-245" fmla="*/ 1822079 w 1822079"/>
                  <a:gd name="connsiteY2-246" fmla="*/ 372465 h 376407"/>
                  <a:gd name="connsiteX3-247" fmla="*/ 0 w 1822079"/>
                  <a:gd name="connsiteY3-248" fmla="*/ 376407 h 376407"/>
                  <a:gd name="connsiteX0-249" fmla="*/ 0 w 1822079"/>
                  <a:gd name="connsiteY0-250" fmla="*/ 376407 h 376407"/>
                  <a:gd name="connsiteX1-251" fmla="*/ 1462705 w 1822079"/>
                  <a:gd name="connsiteY1-252" fmla="*/ 0 h 376407"/>
                  <a:gd name="connsiteX2-253" fmla="*/ 1822079 w 1822079"/>
                  <a:gd name="connsiteY2-254" fmla="*/ 372465 h 376407"/>
                  <a:gd name="connsiteX3-255" fmla="*/ 0 w 1822079"/>
                  <a:gd name="connsiteY3-256" fmla="*/ 376407 h 376407"/>
                  <a:gd name="connsiteX0-257" fmla="*/ 0 w 1822079"/>
                  <a:gd name="connsiteY0-258" fmla="*/ 376407 h 376407"/>
                  <a:gd name="connsiteX1-259" fmla="*/ 1462705 w 1822079"/>
                  <a:gd name="connsiteY1-260" fmla="*/ 0 h 376407"/>
                  <a:gd name="connsiteX2-261" fmla="*/ 1822079 w 1822079"/>
                  <a:gd name="connsiteY2-262" fmla="*/ 372465 h 376407"/>
                  <a:gd name="connsiteX3-263" fmla="*/ 0 w 1822079"/>
                  <a:gd name="connsiteY3-264" fmla="*/ 376407 h 376407"/>
                  <a:gd name="connsiteX0-265" fmla="*/ 0 w 1822079"/>
                  <a:gd name="connsiteY0-266" fmla="*/ 376407 h 376407"/>
                  <a:gd name="connsiteX1-267" fmla="*/ 1462705 w 1822079"/>
                  <a:gd name="connsiteY1-268" fmla="*/ 0 h 376407"/>
                  <a:gd name="connsiteX2-269" fmla="*/ 1822079 w 1822079"/>
                  <a:gd name="connsiteY2-270" fmla="*/ 372465 h 376407"/>
                  <a:gd name="connsiteX3-271" fmla="*/ 0 w 1822079"/>
                  <a:gd name="connsiteY3-272" fmla="*/ 376407 h 376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22079" h="376407">
                    <a:moveTo>
                      <a:pt x="0" y="376407"/>
                    </a:moveTo>
                    <a:cubicBezTo>
                      <a:pt x="429232" y="264623"/>
                      <a:pt x="1031793" y="59444"/>
                      <a:pt x="1462705" y="0"/>
                    </a:cubicBezTo>
                    <a:cubicBezTo>
                      <a:pt x="1589674" y="100140"/>
                      <a:pt x="1641051" y="155143"/>
                      <a:pt x="1822079" y="372465"/>
                    </a:cubicBezTo>
                    <a:lnTo>
                      <a:pt x="0" y="376407"/>
                    </a:lnTo>
                    <a:close/>
                  </a:path>
                </a:pathLst>
              </a:custGeom>
              <a:gradFill>
                <a:gsLst>
                  <a:gs pos="12000">
                    <a:srgbClr val="000000">
                      <a:alpha val="45000"/>
                    </a:srgbClr>
                  </a:gs>
                  <a:gs pos="28000">
                    <a:srgbClr val="000000">
                      <a:alpha val="25000"/>
                    </a:srgbClr>
                  </a:gs>
                  <a:gs pos="81000">
                    <a:srgbClr val="000000">
                      <a:alpha val="3000"/>
                    </a:srgbClr>
                  </a:gs>
                  <a:gs pos="100000">
                    <a:schemeClr val="tx1">
                      <a:alpha val="0"/>
                    </a:schemeClr>
                  </a:gs>
                  <a:gs pos="66000">
                    <a:srgbClr val="000000">
                      <a:alpha val="6000"/>
                    </a:srgbClr>
                  </a:gs>
                  <a:gs pos="49000">
                    <a:srgbClr val="000000">
                      <a:alpha val="11000"/>
                    </a:srgbClr>
                  </a:gs>
                  <a:gs pos="0">
                    <a:schemeClr val="tx1">
                      <a:alpha val="48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任意多边形 19">
                <a:extLst>
                  <a:ext uri="{FF2B5EF4-FFF2-40B4-BE49-F238E27FC236}">
                    <a16:creationId xmlns="" xmlns:a16="http://schemas.microsoft.com/office/drawing/2014/main" id="{DCFBD94C-4A17-4867-ABD9-FB3D832FFD75}"/>
                  </a:ext>
                </a:extLst>
              </p:cNvPr>
              <p:cNvSpPr/>
              <p:nvPr/>
            </p:nvSpPr>
            <p:spPr>
              <a:xfrm>
                <a:off x="4272002" y="1395565"/>
                <a:ext cx="1982801" cy="3344862"/>
              </a:xfrm>
              <a:custGeom>
                <a:avLst/>
                <a:gdLst>
                  <a:gd name="connsiteX0" fmla="*/ 2481682 w 2895600"/>
                  <a:gd name="connsiteY0" fmla="*/ 0 h 4648200"/>
                  <a:gd name="connsiteX1" fmla="*/ 2895600 w 2895600"/>
                  <a:gd name="connsiteY1" fmla="*/ 450875 h 4648200"/>
                  <a:gd name="connsiteX2" fmla="*/ 2895600 w 2895600"/>
                  <a:gd name="connsiteY2" fmla="*/ 4197325 h 4648200"/>
                  <a:gd name="connsiteX3" fmla="*/ 2481682 w 2895600"/>
                  <a:gd name="connsiteY3" fmla="*/ 4648200 h 4648200"/>
                  <a:gd name="connsiteX4" fmla="*/ 0 w 2895600"/>
                  <a:gd name="connsiteY4" fmla="*/ 4357817 h 4648200"/>
                  <a:gd name="connsiteX5" fmla="*/ 0 w 2895600"/>
                  <a:gd name="connsiteY5" fmla="*/ 268088 h 4648200"/>
                  <a:gd name="connsiteX6" fmla="*/ 242032 w 2895600"/>
                  <a:gd name="connsiteY6" fmla="*/ 235199 h 4648200"/>
                  <a:gd name="connsiteX7" fmla="*/ 2481682 w 2895600"/>
                  <a:gd name="connsiteY7" fmla="*/ 0 h 464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5600" h="4648200">
                    <a:moveTo>
                      <a:pt x="2481682" y="0"/>
                    </a:moveTo>
                    <a:cubicBezTo>
                      <a:pt x="2710282" y="0"/>
                      <a:pt x="2895600" y="201864"/>
                      <a:pt x="2895600" y="450875"/>
                    </a:cubicBezTo>
                    <a:lnTo>
                      <a:pt x="2895600" y="4197325"/>
                    </a:lnTo>
                    <a:cubicBezTo>
                      <a:pt x="2895600" y="4446336"/>
                      <a:pt x="2710282" y="4648200"/>
                      <a:pt x="2481682" y="4648200"/>
                    </a:cubicBezTo>
                    <a:lnTo>
                      <a:pt x="0" y="4357817"/>
                    </a:lnTo>
                    <a:lnTo>
                      <a:pt x="0" y="268088"/>
                    </a:lnTo>
                    <a:lnTo>
                      <a:pt x="242032" y="235199"/>
                    </a:lnTo>
                    <a:cubicBezTo>
                      <a:pt x="1160410" y="111219"/>
                      <a:pt x="2037182" y="0"/>
                      <a:pt x="248168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 w="28575">
                <a:gradFill>
                  <a:gsLst>
                    <a:gs pos="0">
                      <a:srgbClr val="F7F7F7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4" name="组合 20">
              <a:extLst>
                <a:ext uri="{FF2B5EF4-FFF2-40B4-BE49-F238E27FC236}">
                  <a16:creationId xmlns="" xmlns:a16="http://schemas.microsoft.com/office/drawing/2014/main" id="{3DA12BD7-F1F3-4C0D-BEB2-39000E81F637}"/>
                </a:ext>
              </a:extLst>
            </p:cNvPr>
            <p:cNvGrpSpPr/>
            <p:nvPr/>
          </p:nvGrpSpPr>
          <p:grpSpPr>
            <a:xfrm>
              <a:off x="3866572" y="700244"/>
              <a:ext cx="4724087" cy="5485830"/>
              <a:chOff x="4600219" y="1415134"/>
              <a:chExt cx="3088935" cy="3587014"/>
            </a:xfrm>
          </p:grpSpPr>
          <p:sp>
            <p:nvSpPr>
              <p:cNvPr id="25" name="等腰三角形 16">
                <a:extLst>
                  <a:ext uri="{FF2B5EF4-FFF2-40B4-BE49-F238E27FC236}">
                    <a16:creationId xmlns="" xmlns:a16="http://schemas.microsoft.com/office/drawing/2014/main" id="{3F4290C9-007C-47D3-8DFB-D7A9B2FAD133}"/>
                  </a:ext>
                </a:extLst>
              </p:cNvPr>
              <p:cNvSpPr/>
              <p:nvPr/>
            </p:nvSpPr>
            <p:spPr>
              <a:xfrm rot="420000" flipV="1">
                <a:off x="4832531" y="4610719"/>
                <a:ext cx="2856623" cy="391429"/>
              </a:xfrm>
              <a:custGeom>
                <a:avLst/>
                <a:gdLst>
                  <a:gd name="connsiteX0" fmla="*/ 0 w 2362200"/>
                  <a:gd name="connsiteY0" fmla="*/ 457200 h 457200"/>
                  <a:gd name="connsiteX1" fmla="*/ 1181100 w 2362200"/>
                  <a:gd name="connsiteY1" fmla="*/ 0 h 457200"/>
                  <a:gd name="connsiteX2" fmla="*/ 2362200 w 2362200"/>
                  <a:gd name="connsiteY2" fmla="*/ 457200 h 457200"/>
                  <a:gd name="connsiteX3" fmla="*/ 0 w 2362200"/>
                  <a:gd name="connsiteY3" fmla="*/ 457200 h 457200"/>
                  <a:gd name="connsiteX0-1" fmla="*/ 0 w 1853592"/>
                  <a:gd name="connsiteY0-2" fmla="*/ 457200 h 457200"/>
                  <a:gd name="connsiteX1-3" fmla="*/ 1181100 w 1853592"/>
                  <a:gd name="connsiteY1-4" fmla="*/ 0 h 457200"/>
                  <a:gd name="connsiteX2-5" fmla="*/ 1853592 w 1853592"/>
                  <a:gd name="connsiteY2-6" fmla="*/ 457128 h 457200"/>
                  <a:gd name="connsiteX3-7" fmla="*/ 0 w 1853592"/>
                  <a:gd name="connsiteY3-8" fmla="*/ 457200 h 457200"/>
                  <a:gd name="connsiteX0-9" fmla="*/ 0 w 1853592"/>
                  <a:gd name="connsiteY0-10" fmla="*/ 335351 h 335351"/>
                  <a:gd name="connsiteX1-11" fmla="*/ 1287695 w 1853592"/>
                  <a:gd name="connsiteY1-12" fmla="*/ 0 h 335351"/>
                  <a:gd name="connsiteX2-13" fmla="*/ 1853592 w 1853592"/>
                  <a:gd name="connsiteY2-14" fmla="*/ 335279 h 335351"/>
                  <a:gd name="connsiteX3-15" fmla="*/ 0 w 1853592"/>
                  <a:gd name="connsiteY3-16" fmla="*/ 335351 h 335351"/>
                  <a:gd name="connsiteX0-17" fmla="*/ 0 w 1853592"/>
                  <a:gd name="connsiteY0-18" fmla="*/ 338146 h 338146"/>
                  <a:gd name="connsiteX1-19" fmla="*/ 1287695 w 1853592"/>
                  <a:gd name="connsiteY1-20" fmla="*/ 2795 h 338146"/>
                  <a:gd name="connsiteX2-21" fmla="*/ 1853592 w 1853592"/>
                  <a:gd name="connsiteY2-22" fmla="*/ 338074 h 338146"/>
                  <a:gd name="connsiteX3-23" fmla="*/ 0 w 1853592"/>
                  <a:gd name="connsiteY3-24" fmla="*/ 338146 h 338146"/>
                  <a:gd name="connsiteX0-25" fmla="*/ 0 w 1853592"/>
                  <a:gd name="connsiteY0-26" fmla="*/ 338146 h 338146"/>
                  <a:gd name="connsiteX1-27" fmla="*/ 1287695 w 1853592"/>
                  <a:gd name="connsiteY1-28" fmla="*/ 2795 h 338146"/>
                  <a:gd name="connsiteX2-29" fmla="*/ 1853592 w 1853592"/>
                  <a:gd name="connsiteY2-30" fmla="*/ 338074 h 338146"/>
                  <a:gd name="connsiteX3-31" fmla="*/ 0 w 1853592"/>
                  <a:gd name="connsiteY3-32" fmla="*/ 338146 h 338146"/>
                  <a:gd name="connsiteX0-33" fmla="*/ 0 w 1822079"/>
                  <a:gd name="connsiteY0-34" fmla="*/ 338146 h 338146"/>
                  <a:gd name="connsiteX1-35" fmla="*/ 1287695 w 1822079"/>
                  <a:gd name="connsiteY1-36" fmla="*/ 2795 h 338146"/>
                  <a:gd name="connsiteX2-37" fmla="*/ 1822079 w 1822079"/>
                  <a:gd name="connsiteY2-38" fmla="*/ 334204 h 338146"/>
                  <a:gd name="connsiteX3-39" fmla="*/ 0 w 1822079"/>
                  <a:gd name="connsiteY3-40" fmla="*/ 338146 h 338146"/>
                  <a:gd name="connsiteX0-41" fmla="*/ 0 w 1822079"/>
                  <a:gd name="connsiteY0-42" fmla="*/ 338146 h 338146"/>
                  <a:gd name="connsiteX1-43" fmla="*/ 1287695 w 1822079"/>
                  <a:gd name="connsiteY1-44" fmla="*/ 2795 h 338146"/>
                  <a:gd name="connsiteX2-45" fmla="*/ 1822079 w 1822079"/>
                  <a:gd name="connsiteY2-46" fmla="*/ 334204 h 338146"/>
                  <a:gd name="connsiteX3-47" fmla="*/ 0 w 1822079"/>
                  <a:gd name="connsiteY3-48" fmla="*/ 338146 h 338146"/>
                  <a:gd name="connsiteX0-49" fmla="*/ 0 w 1822079"/>
                  <a:gd name="connsiteY0-50" fmla="*/ 232412 h 232412"/>
                  <a:gd name="connsiteX1-51" fmla="*/ 1371632 w 1822079"/>
                  <a:gd name="connsiteY1-52" fmla="*/ 4497 h 232412"/>
                  <a:gd name="connsiteX2-53" fmla="*/ 1822079 w 1822079"/>
                  <a:gd name="connsiteY2-54" fmla="*/ 228470 h 232412"/>
                  <a:gd name="connsiteX3-55" fmla="*/ 0 w 1822079"/>
                  <a:gd name="connsiteY3-56" fmla="*/ 232412 h 232412"/>
                  <a:gd name="connsiteX0-57" fmla="*/ 0 w 1822079"/>
                  <a:gd name="connsiteY0-58" fmla="*/ 228451 h 228451"/>
                  <a:gd name="connsiteX1-59" fmla="*/ 1371632 w 1822079"/>
                  <a:gd name="connsiteY1-60" fmla="*/ 536 h 228451"/>
                  <a:gd name="connsiteX2-61" fmla="*/ 1822079 w 1822079"/>
                  <a:gd name="connsiteY2-62" fmla="*/ 224509 h 228451"/>
                  <a:gd name="connsiteX3-63" fmla="*/ 0 w 1822079"/>
                  <a:gd name="connsiteY3-64" fmla="*/ 228451 h 228451"/>
                  <a:gd name="connsiteX0-65" fmla="*/ 0 w 1822079"/>
                  <a:gd name="connsiteY0-66" fmla="*/ 228451 h 228451"/>
                  <a:gd name="connsiteX1-67" fmla="*/ 1371632 w 1822079"/>
                  <a:gd name="connsiteY1-68" fmla="*/ 536 h 228451"/>
                  <a:gd name="connsiteX2-69" fmla="*/ 1822079 w 1822079"/>
                  <a:gd name="connsiteY2-70" fmla="*/ 224509 h 228451"/>
                  <a:gd name="connsiteX3-71" fmla="*/ 0 w 1822079"/>
                  <a:gd name="connsiteY3-72" fmla="*/ 228451 h 228451"/>
                  <a:gd name="connsiteX0-73" fmla="*/ 0 w 1822079"/>
                  <a:gd name="connsiteY0-74" fmla="*/ 234944 h 234944"/>
                  <a:gd name="connsiteX1-75" fmla="*/ 1458135 w 1822079"/>
                  <a:gd name="connsiteY1-76" fmla="*/ 510 h 234944"/>
                  <a:gd name="connsiteX2-77" fmla="*/ 1822079 w 1822079"/>
                  <a:gd name="connsiteY2-78" fmla="*/ 231002 h 234944"/>
                  <a:gd name="connsiteX3-79" fmla="*/ 0 w 1822079"/>
                  <a:gd name="connsiteY3-80" fmla="*/ 234944 h 234944"/>
                  <a:gd name="connsiteX0-81" fmla="*/ 0 w 1822079"/>
                  <a:gd name="connsiteY0-82" fmla="*/ 251876 h 251876"/>
                  <a:gd name="connsiteX1-83" fmla="*/ 1505928 w 1822079"/>
                  <a:gd name="connsiteY1-84" fmla="*/ 456 h 251876"/>
                  <a:gd name="connsiteX2-85" fmla="*/ 1822079 w 1822079"/>
                  <a:gd name="connsiteY2-86" fmla="*/ 247934 h 251876"/>
                  <a:gd name="connsiteX3-87" fmla="*/ 0 w 1822079"/>
                  <a:gd name="connsiteY3-88" fmla="*/ 251876 h 251876"/>
                  <a:gd name="connsiteX0-89" fmla="*/ 0 w 1822079"/>
                  <a:gd name="connsiteY0-90" fmla="*/ 292564 h 292564"/>
                  <a:gd name="connsiteX1-91" fmla="*/ 1499509 w 1822079"/>
                  <a:gd name="connsiteY1-92" fmla="*/ 362 h 292564"/>
                  <a:gd name="connsiteX2-93" fmla="*/ 1822079 w 1822079"/>
                  <a:gd name="connsiteY2-94" fmla="*/ 288622 h 292564"/>
                  <a:gd name="connsiteX3-95" fmla="*/ 0 w 1822079"/>
                  <a:gd name="connsiteY3-96" fmla="*/ 292564 h 292564"/>
                  <a:gd name="connsiteX0-97" fmla="*/ 0 w 1822079"/>
                  <a:gd name="connsiteY0-98" fmla="*/ 269899 h 269899"/>
                  <a:gd name="connsiteX1-99" fmla="*/ 1405305 w 1822079"/>
                  <a:gd name="connsiteY1-100" fmla="*/ 410 h 269899"/>
                  <a:gd name="connsiteX2-101" fmla="*/ 1822079 w 1822079"/>
                  <a:gd name="connsiteY2-102" fmla="*/ 265957 h 269899"/>
                  <a:gd name="connsiteX3-103" fmla="*/ 0 w 1822079"/>
                  <a:gd name="connsiteY3-104" fmla="*/ 269899 h 269899"/>
                  <a:gd name="connsiteX0-105" fmla="*/ 0 w 1822079"/>
                  <a:gd name="connsiteY0-106" fmla="*/ 330359 h 330359"/>
                  <a:gd name="connsiteX1-107" fmla="*/ 1499293 w 1822079"/>
                  <a:gd name="connsiteY1-108" fmla="*/ 304 h 330359"/>
                  <a:gd name="connsiteX2-109" fmla="*/ 1822079 w 1822079"/>
                  <a:gd name="connsiteY2-110" fmla="*/ 326417 h 330359"/>
                  <a:gd name="connsiteX3-111" fmla="*/ 0 w 1822079"/>
                  <a:gd name="connsiteY3-112" fmla="*/ 330359 h 330359"/>
                  <a:gd name="connsiteX0-113" fmla="*/ 0 w 1822079"/>
                  <a:gd name="connsiteY0-114" fmla="*/ 330359 h 330359"/>
                  <a:gd name="connsiteX1-115" fmla="*/ 1499293 w 1822079"/>
                  <a:gd name="connsiteY1-116" fmla="*/ 304 h 330359"/>
                  <a:gd name="connsiteX2-117" fmla="*/ 1822079 w 1822079"/>
                  <a:gd name="connsiteY2-118" fmla="*/ 326417 h 330359"/>
                  <a:gd name="connsiteX3-119" fmla="*/ 0 w 1822079"/>
                  <a:gd name="connsiteY3-120" fmla="*/ 330359 h 330359"/>
                  <a:gd name="connsiteX0-121" fmla="*/ 0 w 1822079"/>
                  <a:gd name="connsiteY0-122" fmla="*/ 449126 h 449126"/>
                  <a:gd name="connsiteX1-123" fmla="*/ 1583172 w 1822079"/>
                  <a:gd name="connsiteY1-124" fmla="*/ 202 h 449126"/>
                  <a:gd name="connsiteX2-125" fmla="*/ 1822079 w 1822079"/>
                  <a:gd name="connsiteY2-126" fmla="*/ 445184 h 449126"/>
                  <a:gd name="connsiteX3-127" fmla="*/ 0 w 1822079"/>
                  <a:gd name="connsiteY3-128" fmla="*/ 449126 h 449126"/>
                  <a:gd name="connsiteX0-129" fmla="*/ 0 w 1822079"/>
                  <a:gd name="connsiteY0-130" fmla="*/ 449126 h 449126"/>
                  <a:gd name="connsiteX1-131" fmla="*/ 1583172 w 1822079"/>
                  <a:gd name="connsiteY1-132" fmla="*/ 202 h 449126"/>
                  <a:gd name="connsiteX2-133" fmla="*/ 1822079 w 1822079"/>
                  <a:gd name="connsiteY2-134" fmla="*/ 445184 h 449126"/>
                  <a:gd name="connsiteX3-135" fmla="*/ 0 w 1822079"/>
                  <a:gd name="connsiteY3-136" fmla="*/ 449126 h 449126"/>
                  <a:gd name="connsiteX0-137" fmla="*/ 0 w 1822079"/>
                  <a:gd name="connsiteY0-138" fmla="*/ 449126 h 449126"/>
                  <a:gd name="connsiteX1-139" fmla="*/ 1583172 w 1822079"/>
                  <a:gd name="connsiteY1-140" fmla="*/ 202 h 449126"/>
                  <a:gd name="connsiteX2-141" fmla="*/ 1822079 w 1822079"/>
                  <a:gd name="connsiteY2-142" fmla="*/ 445184 h 449126"/>
                  <a:gd name="connsiteX3-143" fmla="*/ 0 w 1822079"/>
                  <a:gd name="connsiteY3-144" fmla="*/ 449126 h 449126"/>
                  <a:gd name="connsiteX0-145" fmla="*/ 0 w 1822079"/>
                  <a:gd name="connsiteY0-146" fmla="*/ 449126 h 449126"/>
                  <a:gd name="connsiteX1-147" fmla="*/ 1583172 w 1822079"/>
                  <a:gd name="connsiteY1-148" fmla="*/ 202 h 449126"/>
                  <a:gd name="connsiteX2-149" fmla="*/ 1822079 w 1822079"/>
                  <a:gd name="connsiteY2-150" fmla="*/ 445184 h 449126"/>
                  <a:gd name="connsiteX3-151" fmla="*/ 0 w 1822079"/>
                  <a:gd name="connsiteY3-152" fmla="*/ 449126 h 449126"/>
                  <a:gd name="connsiteX0-153" fmla="*/ 0 w 1822079"/>
                  <a:gd name="connsiteY0-154" fmla="*/ 449865 h 449865"/>
                  <a:gd name="connsiteX1-155" fmla="*/ 1514912 w 1822079"/>
                  <a:gd name="connsiteY1-156" fmla="*/ 202 h 449865"/>
                  <a:gd name="connsiteX2-157" fmla="*/ 1822079 w 1822079"/>
                  <a:gd name="connsiteY2-158" fmla="*/ 445923 h 449865"/>
                  <a:gd name="connsiteX3-159" fmla="*/ 0 w 1822079"/>
                  <a:gd name="connsiteY3-160" fmla="*/ 449865 h 449865"/>
                  <a:gd name="connsiteX0-161" fmla="*/ 0 w 1822079"/>
                  <a:gd name="connsiteY0-162" fmla="*/ 449865 h 449865"/>
                  <a:gd name="connsiteX1-163" fmla="*/ 1514912 w 1822079"/>
                  <a:gd name="connsiteY1-164" fmla="*/ 202 h 449865"/>
                  <a:gd name="connsiteX2-165" fmla="*/ 1822079 w 1822079"/>
                  <a:gd name="connsiteY2-166" fmla="*/ 445923 h 449865"/>
                  <a:gd name="connsiteX3-167" fmla="*/ 0 w 1822079"/>
                  <a:gd name="connsiteY3-168" fmla="*/ 449865 h 449865"/>
                  <a:gd name="connsiteX0-169" fmla="*/ 0 w 1822079"/>
                  <a:gd name="connsiteY0-170" fmla="*/ 386588 h 386588"/>
                  <a:gd name="connsiteX1-171" fmla="*/ 1506644 w 1822079"/>
                  <a:gd name="connsiteY1-172" fmla="*/ 246 h 386588"/>
                  <a:gd name="connsiteX2-173" fmla="*/ 1822079 w 1822079"/>
                  <a:gd name="connsiteY2-174" fmla="*/ 382646 h 386588"/>
                  <a:gd name="connsiteX3-175" fmla="*/ 0 w 1822079"/>
                  <a:gd name="connsiteY3-176" fmla="*/ 386588 h 386588"/>
                  <a:gd name="connsiteX0-177" fmla="*/ 0 w 1822079"/>
                  <a:gd name="connsiteY0-178" fmla="*/ 369691 h 369691"/>
                  <a:gd name="connsiteX1-179" fmla="*/ 1405699 w 1822079"/>
                  <a:gd name="connsiteY1-180" fmla="*/ 262 h 369691"/>
                  <a:gd name="connsiteX2-181" fmla="*/ 1822079 w 1822079"/>
                  <a:gd name="connsiteY2-182" fmla="*/ 365749 h 369691"/>
                  <a:gd name="connsiteX3-183" fmla="*/ 0 w 1822079"/>
                  <a:gd name="connsiteY3-184" fmla="*/ 369691 h 369691"/>
                  <a:gd name="connsiteX0-185" fmla="*/ 0 w 1822079"/>
                  <a:gd name="connsiteY0-186" fmla="*/ 369691 h 369691"/>
                  <a:gd name="connsiteX1-187" fmla="*/ 1405699 w 1822079"/>
                  <a:gd name="connsiteY1-188" fmla="*/ 262 h 369691"/>
                  <a:gd name="connsiteX2-189" fmla="*/ 1822079 w 1822079"/>
                  <a:gd name="connsiteY2-190" fmla="*/ 365749 h 369691"/>
                  <a:gd name="connsiteX3-191" fmla="*/ 0 w 1822079"/>
                  <a:gd name="connsiteY3-192" fmla="*/ 369691 h 369691"/>
                  <a:gd name="connsiteX0-193" fmla="*/ 0 w 1822079"/>
                  <a:gd name="connsiteY0-194" fmla="*/ 381284 h 381284"/>
                  <a:gd name="connsiteX1-195" fmla="*/ 1490761 w 1822079"/>
                  <a:gd name="connsiteY1-196" fmla="*/ 250 h 381284"/>
                  <a:gd name="connsiteX2-197" fmla="*/ 1822079 w 1822079"/>
                  <a:gd name="connsiteY2-198" fmla="*/ 377342 h 381284"/>
                  <a:gd name="connsiteX3-199" fmla="*/ 0 w 1822079"/>
                  <a:gd name="connsiteY3-200" fmla="*/ 381284 h 381284"/>
                  <a:gd name="connsiteX0-201" fmla="*/ 0 w 1822079"/>
                  <a:gd name="connsiteY0-202" fmla="*/ 381284 h 381284"/>
                  <a:gd name="connsiteX1-203" fmla="*/ 1490761 w 1822079"/>
                  <a:gd name="connsiteY1-204" fmla="*/ 250 h 381284"/>
                  <a:gd name="connsiteX2-205" fmla="*/ 1822079 w 1822079"/>
                  <a:gd name="connsiteY2-206" fmla="*/ 377342 h 381284"/>
                  <a:gd name="connsiteX3-207" fmla="*/ 0 w 1822079"/>
                  <a:gd name="connsiteY3-208" fmla="*/ 381284 h 381284"/>
                  <a:gd name="connsiteX0-209" fmla="*/ 0 w 1822079"/>
                  <a:gd name="connsiteY0-210" fmla="*/ 381034 h 381034"/>
                  <a:gd name="connsiteX1-211" fmla="*/ 1490761 w 1822079"/>
                  <a:gd name="connsiteY1-212" fmla="*/ 0 h 381034"/>
                  <a:gd name="connsiteX2-213" fmla="*/ 1822079 w 1822079"/>
                  <a:gd name="connsiteY2-214" fmla="*/ 377092 h 381034"/>
                  <a:gd name="connsiteX3-215" fmla="*/ 0 w 1822079"/>
                  <a:gd name="connsiteY3-216" fmla="*/ 381034 h 381034"/>
                  <a:gd name="connsiteX0-217" fmla="*/ 0 w 1822079"/>
                  <a:gd name="connsiteY0-218" fmla="*/ 381034 h 381034"/>
                  <a:gd name="connsiteX1-219" fmla="*/ 1490761 w 1822079"/>
                  <a:gd name="connsiteY1-220" fmla="*/ 0 h 381034"/>
                  <a:gd name="connsiteX2-221" fmla="*/ 1822079 w 1822079"/>
                  <a:gd name="connsiteY2-222" fmla="*/ 377092 h 381034"/>
                  <a:gd name="connsiteX3-223" fmla="*/ 0 w 1822079"/>
                  <a:gd name="connsiteY3-224" fmla="*/ 381034 h 381034"/>
                  <a:gd name="connsiteX0-225" fmla="*/ 0 w 1822079"/>
                  <a:gd name="connsiteY0-226" fmla="*/ 381034 h 381034"/>
                  <a:gd name="connsiteX1-227" fmla="*/ 1490761 w 1822079"/>
                  <a:gd name="connsiteY1-228" fmla="*/ 0 h 381034"/>
                  <a:gd name="connsiteX2-229" fmla="*/ 1822079 w 1822079"/>
                  <a:gd name="connsiteY2-230" fmla="*/ 377092 h 381034"/>
                  <a:gd name="connsiteX3-231" fmla="*/ 0 w 1822079"/>
                  <a:gd name="connsiteY3-232" fmla="*/ 381034 h 381034"/>
                  <a:gd name="connsiteX0-233" fmla="*/ 0 w 1822079"/>
                  <a:gd name="connsiteY0-234" fmla="*/ 381034 h 381034"/>
                  <a:gd name="connsiteX1-235" fmla="*/ 1490761 w 1822079"/>
                  <a:gd name="connsiteY1-236" fmla="*/ 0 h 381034"/>
                  <a:gd name="connsiteX2-237" fmla="*/ 1822079 w 1822079"/>
                  <a:gd name="connsiteY2-238" fmla="*/ 377092 h 381034"/>
                  <a:gd name="connsiteX3-239" fmla="*/ 0 w 1822079"/>
                  <a:gd name="connsiteY3-240" fmla="*/ 381034 h 381034"/>
                  <a:gd name="connsiteX0-241" fmla="*/ 0 w 1822079"/>
                  <a:gd name="connsiteY0-242" fmla="*/ 376407 h 376407"/>
                  <a:gd name="connsiteX1-243" fmla="*/ 1462705 w 1822079"/>
                  <a:gd name="connsiteY1-244" fmla="*/ 0 h 376407"/>
                  <a:gd name="connsiteX2-245" fmla="*/ 1822079 w 1822079"/>
                  <a:gd name="connsiteY2-246" fmla="*/ 372465 h 376407"/>
                  <a:gd name="connsiteX3-247" fmla="*/ 0 w 1822079"/>
                  <a:gd name="connsiteY3-248" fmla="*/ 376407 h 376407"/>
                  <a:gd name="connsiteX0-249" fmla="*/ 0 w 1822079"/>
                  <a:gd name="connsiteY0-250" fmla="*/ 376407 h 376407"/>
                  <a:gd name="connsiteX1-251" fmla="*/ 1462705 w 1822079"/>
                  <a:gd name="connsiteY1-252" fmla="*/ 0 h 376407"/>
                  <a:gd name="connsiteX2-253" fmla="*/ 1822079 w 1822079"/>
                  <a:gd name="connsiteY2-254" fmla="*/ 372465 h 376407"/>
                  <a:gd name="connsiteX3-255" fmla="*/ 0 w 1822079"/>
                  <a:gd name="connsiteY3-256" fmla="*/ 376407 h 376407"/>
                  <a:gd name="connsiteX0-257" fmla="*/ 0 w 1822079"/>
                  <a:gd name="connsiteY0-258" fmla="*/ 376407 h 376407"/>
                  <a:gd name="connsiteX1-259" fmla="*/ 1462705 w 1822079"/>
                  <a:gd name="connsiteY1-260" fmla="*/ 0 h 376407"/>
                  <a:gd name="connsiteX2-261" fmla="*/ 1822079 w 1822079"/>
                  <a:gd name="connsiteY2-262" fmla="*/ 372465 h 376407"/>
                  <a:gd name="connsiteX3-263" fmla="*/ 0 w 1822079"/>
                  <a:gd name="connsiteY3-264" fmla="*/ 376407 h 376407"/>
                  <a:gd name="connsiteX0-265" fmla="*/ 0 w 1822079"/>
                  <a:gd name="connsiteY0-266" fmla="*/ 376407 h 376407"/>
                  <a:gd name="connsiteX1-267" fmla="*/ 1462705 w 1822079"/>
                  <a:gd name="connsiteY1-268" fmla="*/ 0 h 376407"/>
                  <a:gd name="connsiteX2-269" fmla="*/ 1822079 w 1822079"/>
                  <a:gd name="connsiteY2-270" fmla="*/ 372465 h 376407"/>
                  <a:gd name="connsiteX3-271" fmla="*/ 0 w 1822079"/>
                  <a:gd name="connsiteY3-272" fmla="*/ 376407 h 37640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822079" h="376407">
                    <a:moveTo>
                      <a:pt x="0" y="376407"/>
                    </a:moveTo>
                    <a:cubicBezTo>
                      <a:pt x="429232" y="264623"/>
                      <a:pt x="1031793" y="59444"/>
                      <a:pt x="1462705" y="0"/>
                    </a:cubicBezTo>
                    <a:cubicBezTo>
                      <a:pt x="1589674" y="100140"/>
                      <a:pt x="1641051" y="155143"/>
                      <a:pt x="1822079" y="372465"/>
                    </a:cubicBezTo>
                    <a:lnTo>
                      <a:pt x="0" y="376407"/>
                    </a:lnTo>
                    <a:close/>
                  </a:path>
                </a:pathLst>
              </a:custGeom>
              <a:gradFill>
                <a:gsLst>
                  <a:gs pos="12000">
                    <a:srgbClr val="000000">
                      <a:alpha val="45000"/>
                    </a:srgbClr>
                  </a:gs>
                  <a:gs pos="28000">
                    <a:srgbClr val="000000">
                      <a:alpha val="25000"/>
                    </a:srgbClr>
                  </a:gs>
                  <a:gs pos="81000">
                    <a:srgbClr val="000000">
                      <a:alpha val="3000"/>
                    </a:srgbClr>
                  </a:gs>
                  <a:gs pos="100000">
                    <a:schemeClr val="tx1">
                      <a:alpha val="0"/>
                    </a:schemeClr>
                  </a:gs>
                  <a:gs pos="66000">
                    <a:srgbClr val="000000">
                      <a:alpha val="6000"/>
                    </a:srgbClr>
                  </a:gs>
                  <a:gs pos="49000">
                    <a:srgbClr val="000000">
                      <a:alpha val="11000"/>
                    </a:srgbClr>
                  </a:gs>
                  <a:gs pos="0">
                    <a:schemeClr val="tx1">
                      <a:alpha val="48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softEdge rad="76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任意多边形 22">
                <a:extLst>
                  <a:ext uri="{FF2B5EF4-FFF2-40B4-BE49-F238E27FC236}">
                    <a16:creationId xmlns="" xmlns:a16="http://schemas.microsoft.com/office/drawing/2014/main" id="{B5F0D152-9DAB-48D8-B2A1-38E7A4163722}"/>
                  </a:ext>
                </a:extLst>
              </p:cNvPr>
              <p:cNvSpPr/>
              <p:nvPr/>
            </p:nvSpPr>
            <p:spPr>
              <a:xfrm>
                <a:off x="4600219" y="1415134"/>
                <a:ext cx="1982801" cy="3344862"/>
              </a:xfrm>
              <a:custGeom>
                <a:avLst/>
                <a:gdLst>
                  <a:gd name="connsiteX0" fmla="*/ 2481682 w 2895600"/>
                  <a:gd name="connsiteY0" fmla="*/ 0 h 4648200"/>
                  <a:gd name="connsiteX1" fmla="*/ 2895600 w 2895600"/>
                  <a:gd name="connsiteY1" fmla="*/ 450875 h 4648200"/>
                  <a:gd name="connsiteX2" fmla="*/ 2895600 w 2895600"/>
                  <a:gd name="connsiteY2" fmla="*/ 4197325 h 4648200"/>
                  <a:gd name="connsiteX3" fmla="*/ 2481682 w 2895600"/>
                  <a:gd name="connsiteY3" fmla="*/ 4648200 h 4648200"/>
                  <a:gd name="connsiteX4" fmla="*/ 0 w 2895600"/>
                  <a:gd name="connsiteY4" fmla="*/ 4357817 h 4648200"/>
                  <a:gd name="connsiteX5" fmla="*/ 0 w 2895600"/>
                  <a:gd name="connsiteY5" fmla="*/ 268088 h 4648200"/>
                  <a:gd name="connsiteX6" fmla="*/ 242032 w 2895600"/>
                  <a:gd name="connsiteY6" fmla="*/ 235199 h 4648200"/>
                  <a:gd name="connsiteX7" fmla="*/ 2481682 w 2895600"/>
                  <a:gd name="connsiteY7" fmla="*/ 0 h 4648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5600" h="4648200">
                    <a:moveTo>
                      <a:pt x="2481682" y="0"/>
                    </a:moveTo>
                    <a:cubicBezTo>
                      <a:pt x="2710282" y="0"/>
                      <a:pt x="2895600" y="201864"/>
                      <a:pt x="2895600" y="450875"/>
                    </a:cubicBezTo>
                    <a:lnTo>
                      <a:pt x="2895600" y="4197325"/>
                    </a:lnTo>
                    <a:cubicBezTo>
                      <a:pt x="2895600" y="4446336"/>
                      <a:pt x="2710282" y="4648200"/>
                      <a:pt x="2481682" y="4648200"/>
                    </a:cubicBezTo>
                    <a:lnTo>
                      <a:pt x="0" y="4357817"/>
                    </a:lnTo>
                    <a:lnTo>
                      <a:pt x="0" y="268088"/>
                    </a:lnTo>
                    <a:lnTo>
                      <a:pt x="242032" y="235199"/>
                    </a:lnTo>
                    <a:cubicBezTo>
                      <a:pt x="1160410" y="111219"/>
                      <a:pt x="2037182" y="0"/>
                      <a:pt x="248168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0" scaled="1"/>
                <a:tileRect/>
              </a:gradFill>
              <a:ln w="28575">
                <a:gradFill>
                  <a:gsLst>
                    <a:gs pos="0">
                      <a:srgbClr val="F7F7F7"/>
                    </a:gs>
                    <a:gs pos="100000">
                      <a:srgbClr val="CFCFCF"/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任意多边形 23">
              <a:extLst>
                <a:ext uri="{FF2B5EF4-FFF2-40B4-BE49-F238E27FC236}">
                  <a16:creationId xmlns="" xmlns:a16="http://schemas.microsoft.com/office/drawing/2014/main" id="{5288D3F2-F3F1-440E-B030-656A9D55D984}"/>
                </a:ext>
              </a:extLst>
            </p:cNvPr>
            <p:cNvSpPr/>
            <p:nvPr/>
          </p:nvSpPr>
          <p:spPr>
            <a:xfrm>
              <a:off x="1109377" y="794021"/>
              <a:ext cx="3032413" cy="5021716"/>
            </a:xfrm>
            <a:custGeom>
              <a:avLst/>
              <a:gdLst>
                <a:gd name="connsiteX0" fmla="*/ 2481682 w 2895600"/>
                <a:gd name="connsiteY0" fmla="*/ 0 h 4648200"/>
                <a:gd name="connsiteX1" fmla="*/ 2895600 w 2895600"/>
                <a:gd name="connsiteY1" fmla="*/ 450875 h 4648200"/>
                <a:gd name="connsiteX2" fmla="*/ 2895600 w 2895600"/>
                <a:gd name="connsiteY2" fmla="*/ 4197325 h 4648200"/>
                <a:gd name="connsiteX3" fmla="*/ 2481682 w 2895600"/>
                <a:gd name="connsiteY3" fmla="*/ 4648200 h 4648200"/>
                <a:gd name="connsiteX4" fmla="*/ 0 w 2895600"/>
                <a:gd name="connsiteY4" fmla="*/ 4357817 h 4648200"/>
                <a:gd name="connsiteX5" fmla="*/ 0 w 2895600"/>
                <a:gd name="connsiteY5" fmla="*/ 268088 h 4648200"/>
                <a:gd name="connsiteX6" fmla="*/ 242032 w 2895600"/>
                <a:gd name="connsiteY6" fmla="*/ 235199 h 4648200"/>
                <a:gd name="connsiteX7" fmla="*/ 2481682 w 2895600"/>
                <a:gd name="connsiteY7" fmla="*/ 0 h 464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5600" h="4648200">
                  <a:moveTo>
                    <a:pt x="2481682" y="0"/>
                  </a:moveTo>
                  <a:cubicBezTo>
                    <a:pt x="2710282" y="0"/>
                    <a:pt x="2895600" y="201864"/>
                    <a:pt x="2895600" y="450875"/>
                  </a:cubicBezTo>
                  <a:lnTo>
                    <a:pt x="2895600" y="4197325"/>
                  </a:lnTo>
                  <a:cubicBezTo>
                    <a:pt x="2895600" y="4446336"/>
                    <a:pt x="2710282" y="4648200"/>
                    <a:pt x="2481682" y="4648200"/>
                  </a:cubicBezTo>
                  <a:lnTo>
                    <a:pt x="0" y="4357817"/>
                  </a:lnTo>
                  <a:lnTo>
                    <a:pt x="0" y="268088"/>
                  </a:lnTo>
                  <a:lnTo>
                    <a:pt x="242032" y="235199"/>
                  </a:lnTo>
                  <a:cubicBezTo>
                    <a:pt x="1160410" y="111219"/>
                    <a:pt x="2037182" y="0"/>
                    <a:pt x="248168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 w="28575">
              <a:gradFill>
                <a:gsLst>
                  <a:gs pos="0">
                    <a:srgbClr val="F7F7F7"/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8" name="任意多边形 24">
              <a:extLst>
                <a:ext uri="{FF2B5EF4-FFF2-40B4-BE49-F238E27FC236}">
                  <a16:creationId xmlns="" xmlns:a16="http://schemas.microsoft.com/office/drawing/2014/main" id="{30178794-5272-4457-AC92-C91ED37A173D}"/>
                </a:ext>
              </a:extLst>
            </p:cNvPr>
            <p:cNvSpPr/>
            <p:nvPr/>
          </p:nvSpPr>
          <p:spPr>
            <a:xfrm>
              <a:off x="-65781" y="867637"/>
              <a:ext cx="1909061" cy="4800520"/>
            </a:xfrm>
            <a:custGeom>
              <a:avLst/>
              <a:gdLst>
                <a:gd name="connsiteX0" fmla="*/ 767235 w 1271587"/>
                <a:gd name="connsiteY0" fmla="*/ 0 h 3197529"/>
                <a:gd name="connsiteX1" fmla="*/ 1271587 w 1271587"/>
                <a:gd name="connsiteY1" fmla="*/ 126088 h 3197529"/>
                <a:gd name="connsiteX2" fmla="*/ 1271587 w 1271587"/>
                <a:gd name="connsiteY2" fmla="*/ 3066470 h 3197529"/>
                <a:gd name="connsiteX3" fmla="*/ 747354 w 1271587"/>
                <a:gd name="connsiteY3" fmla="*/ 3197529 h 3197529"/>
                <a:gd name="connsiteX4" fmla="*/ 605625 w 1271587"/>
                <a:gd name="connsiteY4" fmla="*/ 3068717 h 3197529"/>
                <a:gd name="connsiteX5" fmla="*/ 0 w 1271587"/>
                <a:gd name="connsiteY5" fmla="*/ 1606609 h 3197529"/>
                <a:gd name="connsiteX6" fmla="*/ 752463 w 1271587"/>
                <a:gd name="connsiteY6" fmla="*/ 11047 h 3197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1587" h="3197529">
                  <a:moveTo>
                    <a:pt x="767235" y="0"/>
                  </a:moveTo>
                  <a:lnTo>
                    <a:pt x="1271587" y="126088"/>
                  </a:lnTo>
                  <a:lnTo>
                    <a:pt x="1271587" y="3066470"/>
                  </a:lnTo>
                  <a:lnTo>
                    <a:pt x="747354" y="3197529"/>
                  </a:lnTo>
                  <a:lnTo>
                    <a:pt x="605625" y="3068717"/>
                  </a:lnTo>
                  <a:cubicBezTo>
                    <a:pt x="231439" y="2694531"/>
                    <a:pt x="0" y="2177598"/>
                    <a:pt x="0" y="1606609"/>
                  </a:cubicBezTo>
                  <a:cubicBezTo>
                    <a:pt x="0" y="964247"/>
                    <a:pt x="292915" y="390299"/>
                    <a:pt x="752463" y="11047"/>
                  </a:cubicBez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  <a:effectLst>
              <a:innerShdw blurRad="177800" dist="101600" dir="10800000">
                <a:srgbClr val="1F1F1F">
                  <a:alpha val="49804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29" name="文本框 3">
              <a:extLst>
                <a:ext uri="{FF2B5EF4-FFF2-40B4-BE49-F238E27FC236}">
                  <a16:creationId xmlns="" xmlns:a16="http://schemas.microsoft.com/office/drawing/2014/main" id="{9D7E8916-6A6C-43B7-8BB0-ECD638D93668}"/>
                </a:ext>
              </a:extLst>
            </p:cNvPr>
            <p:cNvSpPr txBox="1"/>
            <p:nvPr/>
          </p:nvSpPr>
          <p:spPr>
            <a:xfrm rot="10800000">
              <a:off x="992123" y="2011421"/>
              <a:ext cx="738664" cy="280414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ru-RU" altLang="zh-CN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Статья 11</a:t>
              </a:r>
            </a:p>
            <a:p>
              <a:pPr algn="ctr"/>
              <a:r>
                <a:rPr lang="ru-RU" altLang="zh-CN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Переходный период</a:t>
              </a:r>
              <a:endPara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2">
              <a:extLst>
                <a:ext uri="{FF2B5EF4-FFF2-40B4-BE49-F238E27FC236}">
                  <a16:creationId xmlns="" xmlns:a16="http://schemas.microsoft.com/office/drawing/2014/main" id="{EBACF51C-D76F-4C54-A71F-8417675C0DA9}"/>
                </a:ext>
              </a:extLst>
            </p:cNvPr>
            <p:cNvSpPr/>
            <p:nvPr/>
          </p:nvSpPr>
          <p:spPr>
            <a:xfrm>
              <a:off x="1991813" y="1388217"/>
              <a:ext cx="2130888" cy="4050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buNone/>
              </a:pPr>
              <a:r>
                <a:rPr lang="ru-RU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до 31.12.2021 заявление может быть подано </a:t>
              </a:r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 порядке, предусмотренном законодательством государства-члена, регистрация МИ может осуществляться в порядке, предусмотренном законодательством государства-члена</a:t>
              </a:r>
            </a:p>
          </p:txBody>
        </p:sp>
        <p:sp>
          <p:nvSpPr>
            <p:cNvPr id="57" name="矩形 52">
              <a:extLst>
                <a:ext uri="{FF2B5EF4-FFF2-40B4-BE49-F238E27FC236}">
                  <a16:creationId xmlns="" xmlns:a16="http://schemas.microsoft.com/office/drawing/2014/main" id="{D8E93EA6-DB51-4C73-894E-8E53DBC4BC4E}"/>
                </a:ext>
              </a:extLst>
            </p:cNvPr>
            <p:cNvSpPr/>
            <p:nvPr/>
          </p:nvSpPr>
          <p:spPr>
            <a:xfrm>
              <a:off x="4240151" y="1377961"/>
              <a:ext cx="2525031" cy="4050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buNone/>
              </a:pPr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МИ, зарегистрированное в порядке, предусмотренном законодательством государства-члена, выпускается в обращение на территории этого государства-члена </a:t>
              </a:r>
              <a:r>
                <a:rPr lang="ru-RU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до окончания срока действия регистрационных удостоверений </a:t>
              </a:r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и обращается только на его территории</a:t>
              </a:r>
            </a:p>
          </p:txBody>
        </p:sp>
        <p:sp>
          <p:nvSpPr>
            <p:cNvPr id="58" name="矩形 52">
              <a:extLst>
                <a:ext uri="{FF2B5EF4-FFF2-40B4-BE49-F238E27FC236}">
                  <a16:creationId xmlns="" xmlns:a16="http://schemas.microsoft.com/office/drawing/2014/main" id="{6CEA4F8B-F4CA-4928-BC61-9D15C52BA963}"/>
                </a:ext>
              </a:extLst>
            </p:cNvPr>
            <p:cNvSpPr/>
            <p:nvPr/>
          </p:nvSpPr>
          <p:spPr>
            <a:xfrm>
              <a:off x="7066475" y="1388217"/>
              <a:ext cx="2489811" cy="3803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800"/>
                </a:lnSpc>
                <a:buNone/>
              </a:pPr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допускается </a:t>
              </a:r>
              <a:r>
                <a:rPr lang="ru-RU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внесение изменений </a:t>
              </a:r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 регистрационные документы МИ, зарегистрированного по национальным правилам (за исключением изменений, требующих проведения новой регистрации) в случае подачи заявления </a:t>
              </a:r>
              <a:r>
                <a:rPr lang="ru-RU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до 31.12.2026 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FA6AD15A-B31A-4EB6-8AD0-B82F3642A9C3}"/>
              </a:ext>
            </a:extLst>
          </p:cNvPr>
          <p:cNvGrpSpPr/>
          <p:nvPr/>
        </p:nvGrpSpPr>
        <p:grpSpPr>
          <a:xfrm>
            <a:off x="264504" y="178077"/>
            <a:ext cx="11662991" cy="829026"/>
            <a:chOff x="185572" y="218941"/>
            <a:chExt cx="11662991" cy="829026"/>
          </a:xfrm>
        </p:grpSpPr>
        <p:pic>
          <p:nvPicPr>
            <p:cNvPr id="20" name="Picture 13">
              <a:extLst>
                <a:ext uri="{FF2B5EF4-FFF2-40B4-BE49-F238E27FC236}">
                  <a16:creationId xmlns="" xmlns:a16="http://schemas.microsoft.com/office/drawing/2014/main" id="{B90976D8-E583-440C-B5D7-B506BA2F0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72" y="218941"/>
              <a:ext cx="2364445" cy="684145"/>
            </a:xfrm>
            <a:prstGeom prst="rect">
              <a:avLst/>
            </a:prstGeom>
          </p:spPr>
        </p:pic>
        <p:sp>
          <p:nvSpPr>
            <p:cNvPr id="30" name="Title 1">
              <a:extLst>
                <a:ext uri="{FF2B5EF4-FFF2-40B4-BE49-F238E27FC236}">
                  <a16:creationId xmlns="" xmlns:a16="http://schemas.microsoft.com/office/drawing/2014/main" id="{A01715D9-1EBF-4355-937A-91E29A8916A1}"/>
                </a:ext>
              </a:extLst>
            </p:cNvPr>
            <p:cNvSpPr txBox="1">
              <a:spLocks/>
            </p:cNvSpPr>
            <p:nvPr/>
          </p:nvSpPr>
          <p:spPr>
            <a:xfrm>
              <a:off x="2550017" y="246058"/>
              <a:ext cx="9298546" cy="801909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400" b="1" dirty="0"/>
                <a:t>Новая</a:t>
              </a:r>
              <a:r>
                <a:rPr lang="ru-RU" sz="2300" b="1" dirty="0"/>
                <a:t> </a:t>
              </a:r>
              <a:r>
                <a:rPr lang="ru-RU" sz="2400" b="1" dirty="0"/>
                <a:t>редакция статьи 11 Соглашения о единых принципах </a:t>
              </a:r>
            </a:p>
            <a:p>
              <a:pPr algn="ctr"/>
              <a:r>
                <a:rPr lang="ru-RU" sz="2400" b="1" dirty="0"/>
                <a:t>и правилах обращения медицинских изделий</a:t>
              </a:r>
              <a:endParaRPr lang="en-US" sz="2400" b="1" dirty="0"/>
            </a:p>
          </p:txBody>
        </p:sp>
      </p:grpSp>
      <p:sp>
        <p:nvSpPr>
          <p:cNvPr id="32" name="矩形 52">
            <a:extLst>
              <a:ext uri="{FF2B5EF4-FFF2-40B4-BE49-F238E27FC236}">
                <a16:creationId xmlns="" xmlns:a16="http://schemas.microsoft.com/office/drawing/2014/main" id="{8B21104D-8DEF-400B-B0EE-55E8C87CB8DF}"/>
              </a:ext>
            </a:extLst>
          </p:cNvPr>
          <p:cNvSpPr/>
          <p:nvPr/>
        </p:nvSpPr>
        <p:spPr>
          <a:xfrm>
            <a:off x="9414705" y="1981272"/>
            <a:ext cx="2269298" cy="3096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buNone/>
            </a:pPr>
            <a:r>
              <a:rPr lang="ru-RU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МИ, зарегистрированное в порядке, предусмотренном законодательством государства-члена (</a:t>
            </a:r>
            <a:r>
              <a:rPr lang="ru-RU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исключением бессрочных</a:t>
            </a:r>
            <a:r>
              <a:rPr lang="ru-RU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может быть перерегистрировано в случае подачи заявления </a:t>
            </a:r>
            <a:r>
              <a:rPr lang="ru-RU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до 31.12.2026 </a:t>
            </a:r>
            <a:endParaRPr lang="ru-RU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矩形 29">
            <a:extLst>
              <a:ext uri="{FF2B5EF4-FFF2-40B4-BE49-F238E27FC236}">
                <a16:creationId xmlns="" xmlns:a16="http://schemas.microsoft.com/office/drawing/2014/main" id="{BEF4AC60-7BC1-4AC4-BC39-1D62EB4642FF}"/>
              </a:ext>
            </a:extLst>
          </p:cNvPr>
          <p:cNvSpPr/>
          <p:nvPr/>
        </p:nvSpPr>
        <p:spPr>
          <a:xfrm>
            <a:off x="2767897" y="1716596"/>
            <a:ext cx="639500" cy="891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36" name="矩形 29">
            <a:extLst>
              <a:ext uri="{FF2B5EF4-FFF2-40B4-BE49-F238E27FC236}">
                <a16:creationId xmlns="" xmlns:a16="http://schemas.microsoft.com/office/drawing/2014/main" id="{C8B3FA97-E60E-405C-BFA8-8B83DFA83BC6}"/>
              </a:ext>
            </a:extLst>
          </p:cNvPr>
          <p:cNvSpPr/>
          <p:nvPr/>
        </p:nvSpPr>
        <p:spPr>
          <a:xfrm>
            <a:off x="5337528" y="1716596"/>
            <a:ext cx="639500" cy="891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37" name="矩形 29">
            <a:extLst>
              <a:ext uri="{FF2B5EF4-FFF2-40B4-BE49-F238E27FC236}">
                <a16:creationId xmlns="" xmlns:a16="http://schemas.microsoft.com/office/drawing/2014/main" id="{692F21A1-8192-4581-9962-CDA6E7B009C1}"/>
              </a:ext>
            </a:extLst>
          </p:cNvPr>
          <p:cNvSpPr/>
          <p:nvPr/>
        </p:nvSpPr>
        <p:spPr>
          <a:xfrm>
            <a:off x="7609054" y="1716596"/>
            <a:ext cx="639500" cy="891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  <p:sp>
        <p:nvSpPr>
          <p:cNvPr id="38" name="矩形 29">
            <a:extLst>
              <a:ext uri="{FF2B5EF4-FFF2-40B4-BE49-F238E27FC236}">
                <a16:creationId xmlns="" xmlns:a16="http://schemas.microsoft.com/office/drawing/2014/main" id="{99C6A59D-EE54-4AFA-BF28-245455A17B62}"/>
              </a:ext>
            </a:extLst>
          </p:cNvPr>
          <p:cNvSpPr/>
          <p:nvPr/>
        </p:nvSpPr>
        <p:spPr>
          <a:xfrm>
            <a:off x="10104456" y="1716596"/>
            <a:ext cx="639500" cy="8910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41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31">
            <a:extLst>
              <a:ext uri="{FF2B5EF4-FFF2-40B4-BE49-F238E27FC236}">
                <a16:creationId xmlns="" xmlns:a16="http://schemas.microsoft.com/office/drawing/2014/main" id="{06E718B5-9AD3-4EBF-B694-82D4D1470056}"/>
              </a:ext>
            </a:extLst>
          </p:cNvPr>
          <p:cNvGrpSpPr/>
          <p:nvPr/>
        </p:nvGrpSpPr>
        <p:grpSpPr>
          <a:xfrm>
            <a:off x="4119841" y="2522103"/>
            <a:ext cx="3824803" cy="3840342"/>
            <a:chOff x="1366293" y="1435100"/>
            <a:chExt cx="5078413" cy="5099050"/>
          </a:xfrm>
          <a:effectLst/>
        </p:grpSpPr>
        <p:sp>
          <p:nvSpPr>
            <p:cNvPr id="4" name="Freeform 6">
              <a:extLst>
                <a:ext uri="{FF2B5EF4-FFF2-40B4-BE49-F238E27FC236}">
                  <a16:creationId xmlns="" xmlns:a16="http://schemas.microsoft.com/office/drawing/2014/main" id="{46A5D01A-DB56-40FE-9527-5BE0BCA96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743" y="1435100"/>
              <a:ext cx="473075" cy="30163"/>
            </a:xfrm>
            <a:custGeom>
              <a:avLst/>
              <a:gdLst>
                <a:gd name="T0" fmla="*/ 0 w 167"/>
                <a:gd name="T1" fmla="*/ 2 h 11"/>
                <a:gd name="T2" fmla="*/ 44 w 167"/>
                <a:gd name="T3" fmla="*/ 1 h 11"/>
                <a:gd name="T4" fmla="*/ 47 w 167"/>
                <a:gd name="T5" fmla="*/ 1 h 11"/>
                <a:gd name="T6" fmla="*/ 87 w 167"/>
                <a:gd name="T7" fmla="*/ 2 h 11"/>
                <a:gd name="T8" fmla="*/ 97 w 167"/>
                <a:gd name="T9" fmla="*/ 3 h 11"/>
                <a:gd name="T10" fmla="*/ 129 w 167"/>
                <a:gd name="T11" fmla="*/ 6 h 11"/>
                <a:gd name="T12" fmla="*/ 146 w 167"/>
                <a:gd name="T13" fmla="*/ 8 h 11"/>
                <a:gd name="T14" fmla="*/ 167 w 167"/>
                <a:gd name="T15" fmla="*/ 11 h 11"/>
                <a:gd name="T16" fmla="*/ 135 w 167"/>
                <a:gd name="T17" fmla="*/ 6 h 11"/>
                <a:gd name="T18" fmla="*/ 91 w 167"/>
                <a:gd name="T19" fmla="*/ 2 h 11"/>
                <a:gd name="T20" fmla="*/ 65 w 167"/>
                <a:gd name="T21" fmla="*/ 0 h 11"/>
                <a:gd name="T22" fmla="*/ 47 w 167"/>
                <a:gd name="T23" fmla="*/ 0 h 11"/>
                <a:gd name="T24" fmla="*/ 41 w 167"/>
                <a:gd name="T25" fmla="*/ 0 h 11"/>
                <a:gd name="T26" fmla="*/ 1 w 167"/>
                <a:gd name="T27" fmla="*/ 2 h 11"/>
                <a:gd name="T28" fmla="*/ 0 w 167"/>
                <a:gd name="T29" fmla="*/ 2 h 11"/>
                <a:gd name="T30" fmla="*/ 0 w 167"/>
                <a:gd name="T3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7" h="11">
                  <a:moveTo>
                    <a:pt x="0" y="2"/>
                  </a:moveTo>
                  <a:cubicBezTo>
                    <a:pt x="15" y="1"/>
                    <a:pt x="29" y="1"/>
                    <a:pt x="44" y="1"/>
                  </a:cubicBezTo>
                  <a:cubicBezTo>
                    <a:pt x="45" y="1"/>
                    <a:pt x="46" y="1"/>
                    <a:pt x="47" y="1"/>
                  </a:cubicBezTo>
                  <a:cubicBezTo>
                    <a:pt x="61" y="1"/>
                    <a:pt x="74" y="1"/>
                    <a:pt x="87" y="2"/>
                  </a:cubicBezTo>
                  <a:cubicBezTo>
                    <a:pt x="90" y="2"/>
                    <a:pt x="94" y="3"/>
                    <a:pt x="97" y="3"/>
                  </a:cubicBezTo>
                  <a:cubicBezTo>
                    <a:pt x="108" y="4"/>
                    <a:pt x="119" y="4"/>
                    <a:pt x="129" y="6"/>
                  </a:cubicBezTo>
                  <a:cubicBezTo>
                    <a:pt x="135" y="6"/>
                    <a:pt x="140" y="7"/>
                    <a:pt x="146" y="8"/>
                  </a:cubicBezTo>
                  <a:cubicBezTo>
                    <a:pt x="153" y="9"/>
                    <a:pt x="160" y="9"/>
                    <a:pt x="167" y="11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20" y="4"/>
                    <a:pt x="118" y="4"/>
                    <a:pt x="91" y="2"/>
                  </a:cubicBezTo>
                  <a:cubicBezTo>
                    <a:pt x="81" y="1"/>
                    <a:pt x="81" y="1"/>
                    <a:pt x="65" y="0"/>
                  </a:cubicBezTo>
                  <a:cubicBezTo>
                    <a:pt x="59" y="0"/>
                    <a:pt x="53" y="0"/>
                    <a:pt x="4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28" y="0"/>
                    <a:pt x="15" y="0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="" xmlns:a16="http://schemas.microsoft.com/office/drawing/2014/main" id="{A7EF3D99-58EF-4423-93C8-1859B81B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7993" y="1601787"/>
              <a:ext cx="142875" cy="57150"/>
            </a:xfrm>
            <a:custGeom>
              <a:avLst/>
              <a:gdLst>
                <a:gd name="T0" fmla="*/ 48 w 50"/>
                <a:gd name="T1" fmla="*/ 20 h 20"/>
                <a:gd name="T2" fmla="*/ 50 w 50"/>
                <a:gd name="T3" fmla="*/ 20 h 20"/>
                <a:gd name="T4" fmla="*/ 0 w 50"/>
                <a:gd name="T5" fmla="*/ 0 h 20"/>
                <a:gd name="T6" fmla="*/ 10 w 50"/>
                <a:gd name="T7" fmla="*/ 4 h 20"/>
                <a:gd name="T8" fmla="*/ 48 w 5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0">
                  <a:moveTo>
                    <a:pt x="48" y="20"/>
                  </a:moveTo>
                  <a:cubicBezTo>
                    <a:pt x="49" y="20"/>
                    <a:pt x="49" y="20"/>
                    <a:pt x="50" y="20"/>
                  </a:cubicBezTo>
                  <a:cubicBezTo>
                    <a:pt x="25" y="9"/>
                    <a:pt x="9" y="3"/>
                    <a:pt x="0" y="0"/>
                  </a:cubicBezTo>
                  <a:cubicBezTo>
                    <a:pt x="3" y="1"/>
                    <a:pt x="7" y="3"/>
                    <a:pt x="10" y="4"/>
                  </a:cubicBezTo>
                  <a:cubicBezTo>
                    <a:pt x="18" y="7"/>
                    <a:pt x="30" y="12"/>
                    <a:pt x="48" y="2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9">
              <a:extLst>
                <a:ext uri="{FF2B5EF4-FFF2-40B4-BE49-F238E27FC236}">
                  <a16:creationId xmlns="" xmlns:a16="http://schemas.microsoft.com/office/drawing/2014/main" id="{F5959D40-A5F2-4874-9047-A94724AD0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868" y="1450975"/>
              <a:ext cx="49213" cy="6350"/>
            </a:xfrm>
            <a:custGeom>
              <a:avLst/>
              <a:gdLst>
                <a:gd name="T0" fmla="*/ 17 w 17"/>
                <a:gd name="T1" fmla="*/ 2 h 2"/>
                <a:gd name="T2" fmla="*/ 0 w 17"/>
                <a:gd name="T3" fmla="*/ 0 h 2"/>
                <a:gd name="T4" fmla="*/ 17 w 17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">
                  <a:moveTo>
                    <a:pt x="17" y="2"/>
                  </a:moveTo>
                  <a:cubicBezTo>
                    <a:pt x="11" y="1"/>
                    <a:pt x="6" y="0"/>
                    <a:pt x="0" y="0"/>
                  </a:cubicBezTo>
                  <a:cubicBezTo>
                    <a:pt x="6" y="0"/>
                    <a:pt x="11" y="1"/>
                    <a:pt x="17" y="2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="" xmlns:a16="http://schemas.microsoft.com/office/drawing/2014/main" id="{305D1546-E698-421F-9946-03B23951C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806" y="1439862"/>
              <a:ext cx="28575" cy="3175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1 h 1"/>
                <a:gd name="T4" fmla="*/ 0 w 10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3" y="0"/>
                    <a:pt x="7" y="1"/>
                    <a:pt x="10" y="1"/>
                  </a:cubicBezTo>
                  <a:cubicBezTo>
                    <a:pt x="7" y="1"/>
                    <a:pt x="3" y="0"/>
                    <a:pt x="0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Freeform 11">
              <a:extLst>
                <a:ext uri="{FF2B5EF4-FFF2-40B4-BE49-F238E27FC236}">
                  <a16:creationId xmlns="" xmlns:a16="http://schemas.microsoft.com/office/drawing/2014/main" id="{C8AD05B4-DBBA-485C-8183-28FF776C4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7568" y="1436687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="" xmlns:a16="http://schemas.microsoft.com/office/drawing/2014/main" id="{016047CD-4EE7-4FFF-A65E-4C61D3A6D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6568" y="1612900"/>
              <a:ext cx="107950" cy="46038"/>
            </a:xfrm>
            <a:custGeom>
              <a:avLst/>
              <a:gdLst>
                <a:gd name="T0" fmla="*/ 38 w 38"/>
                <a:gd name="T1" fmla="*/ 16 h 16"/>
                <a:gd name="T2" fmla="*/ 0 w 38"/>
                <a:gd name="T3" fmla="*/ 0 h 16"/>
                <a:gd name="T4" fmla="*/ 38 w 38"/>
                <a:gd name="T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16">
                  <a:moveTo>
                    <a:pt x="38" y="16"/>
                  </a:moveTo>
                  <a:cubicBezTo>
                    <a:pt x="20" y="8"/>
                    <a:pt x="8" y="3"/>
                    <a:pt x="0" y="0"/>
                  </a:cubicBezTo>
                  <a:cubicBezTo>
                    <a:pt x="11" y="5"/>
                    <a:pt x="23" y="10"/>
                    <a:pt x="38" y="16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Freeform 14">
              <a:extLst>
                <a:ext uri="{FF2B5EF4-FFF2-40B4-BE49-F238E27FC236}">
                  <a16:creationId xmlns="" xmlns:a16="http://schemas.microsoft.com/office/drawing/2014/main" id="{9C96A81E-6C44-4F82-BCF4-BC1C494C8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568" y="1435100"/>
              <a:ext cx="115888" cy="4763"/>
            </a:xfrm>
            <a:custGeom>
              <a:avLst/>
              <a:gdLst>
                <a:gd name="T0" fmla="*/ 1 w 41"/>
                <a:gd name="T1" fmla="*/ 2 h 2"/>
                <a:gd name="T2" fmla="*/ 1 w 41"/>
                <a:gd name="T3" fmla="*/ 2 h 2"/>
                <a:gd name="T4" fmla="*/ 2 w 41"/>
                <a:gd name="T5" fmla="*/ 2 h 2"/>
                <a:gd name="T6" fmla="*/ 41 w 41"/>
                <a:gd name="T7" fmla="*/ 0 h 2"/>
                <a:gd name="T8" fmla="*/ 35 w 41"/>
                <a:gd name="T9" fmla="*/ 0 h 2"/>
                <a:gd name="T10" fmla="*/ 24 w 41"/>
                <a:gd name="T11" fmla="*/ 0 h 2"/>
                <a:gd name="T12" fmla="*/ 5 w 41"/>
                <a:gd name="T13" fmla="*/ 0 h 2"/>
                <a:gd name="T14" fmla="*/ 2 w 41"/>
                <a:gd name="T15" fmla="*/ 0 h 2"/>
                <a:gd name="T16" fmla="*/ 0 w 41"/>
                <a:gd name="T17" fmla="*/ 2 h 2"/>
                <a:gd name="T18" fmla="*/ 0 w 41"/>
                <a:gd name="T19" fmla="*/ 2 h 2"/>
                <a:gd name="T20" fmla="*/ 1 w 41"/>
                <a:gd name="T2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15" y="0"/>
                    <a:pt x="28" y="0"/>
                    <a:pt x="41" y="0"/>
                  </a:cubicBezTo>
                  <a:cubicBezTo>
                    <a:pt x="39" y="0"/>
                    <a:pt x="37" y="0"/>
                    <a:pt x="35" y="0"/>
                  </a:cubicBezTo>
                  <a:cubicBezTo>
                    <a:pt x="31" y="0"/>
                    <a:pt x="27" y="0"/>
                    <a:pt x="24" y="0"/>
                  </a:cubicBezTo>
                  <a:cubicBezTo>
                    <a:pt x="23" y="0"/>
                    <a:pt x="17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="" xmlns:a16="http://schemas.microsoft.com/office/drawing/2014/main" id="{76598796-7903-4415-8EC6-B4B627A7E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743" y="1439862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Freeform 17">
              <a:extLst>
                <a:ext uri="{FF2B5EF4-FFF2-40B4-BE49-F238E27FC236}">
                  <a16:creationId xmlns="" xmlns:a16="http://schemas.microsoft.com/office/drawing/2014/main" id="{35C19F26-9E71-4E4A-9020-542D6E5BF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743" y="1439862"/>
              <a:ext cx="14288" cy="0"/>
            </a:xfrm>
            <a:custGeom>
              <a:avLst/>
              <a:gdLst>
                <a:gd name="T0" fmla="*/ 0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="" xmlns:a16="http://schemas.microsoft.com/office/drawing/2014/main" id="{1A23E41B-B4A3-4937-AEE3-3D5456329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743" y="1439862"/>
              <a:ext cx="25400" cy="3175"/>
            </a:xfrm>
            <a:custGeom>
              <a:avLst/>
              <a:gdLst>
                <a:gd name="T0" fmla="*/ 0 w 9"/>
                <a:gd name="T1" fmla="*/ 0 h 1"/>
                <a:gd name="T2" fmla="*/ 9 w 9"/>
                <a:gd name="T3" fmla="*/ 1 h 1"/>
                <a:gd name="T4" fmla="*/ 1 w 9"/>
                <a:gd name="T5" fmla="*/ 0 h 1"/>
                <a:gd name="T6" fmla="*/ 0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cubicBezTo>
                    <a:pt x="3" y="0"/>
                    <a:pt x="6" y="1"/>
                    <a:pt x="9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Freeform 23">
              <a:extLst>
                <a:ext uri="{FF2B5EF4-FFF2-40B4-BE49-F238E27FC236}">
                  <a16:creationId xmlns="" xmlns:a16="http://schemas.microsoft.com/office/drawing/2014/main" id="{DB3A1CDC-C8F0-4B51-AD91-3EBFA3EFA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331" y="5600700"/>
              <a:ext cx="11113" cy="12700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5 h 5"/>
                <a:gd name="T4" fmla="*/ 2 w 4"/>
                <a:gd name="T5" fmla="*/ 3 h 5"/>
                <a:gd name="T6" fmla="*/ 4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2" y="3"/>
                    <a:pt x="0" y="5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Freeform 24">
              <a:extLst>
                <a:ext uri="{FF2B5EF4-FFF2-40B4-BE49-F238E27FC236}">
                  <a16:creationId xmlns="" xmlns:a16="http://schemas.microsoft.com/office/drawing/2014/main" id="{AB80CA4A-FDF1-4983-8EA1-832E72648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443" y="5551487"/>
              <a:ext cx="39688" cy="49213"/>
            </a:xfrm>
            <a:custGeom>
              <a:avLst/>
              <a:gdLst>
                <a:gd name="T0" fmla="*/ 0 w 14"/>
                <a:gd name="T1" fmla="*/ 17 h 17"/>
                <a:gd name="T2" fmla="*/ 14 w 14"/>
                <a:gd name="T3" fmla="*/ 0 h 17"/>
                <a:gd name="T4" fmla="*/ 0 w 14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7">
                  <a:moveTo>
                    <a:pt x="0" y="17"/>
                  </a:moveTo>
                  <a:cubicBezTo>
                    <a:pt x="5" y="12"/>
                    <a:pt x="9" y="6"/>
                    <a:pt x="14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25">
              <a:extLst>
                <a:ext uri="{FF2B5EF4-FFF2-40B4-BE49-F238E27FC236}">
                  <a16:creationId xmlns="" xmlns:a16="http://schemas.microsoft.com/office/drawing/2014/main" id="{8AA257AE-2479-4F57-ABF5-87E3EDCA8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9856" y="5613400"/>
              <a:ext cx="117475" cy="131763"/>
            </a:xfrm>
            <a:custGeom>
              <a:avLst/>
              <a:gdLst>
                <a:gd name="T0" fmla="*/ 21 w 41"/>
                <a:gd name="T1" fmla="*/ 23 h 46"/>
                <a:gd name="T2" fmla="*/ 1 w 41"/>
                <a:gd name="T3" fmla="*/ 44 h 46"/>
                <a:gd name="T4" fmla="*/ 0 w 41"/>
                <a:gd name="T5" fmla="*/ 46 h 46"/>
                <a:gd name="T6" fmla="*/ 22 w 41"/>
                <a:gd name="T7" fmla="*/ 22 h 46"/>
                <a:gd name="T8" fmla="*/ 23 w 41"/>
                <a:gd name="T9" fmla="*/ 21 h 46"/>
                <a:gd name="T10" fmla="*/ 41 w 41"/>
                <a:gd name="T11" fmla="*/ 0 h 46"/>
                <a:gd name="T12" fmla="*/ 39 w 41"/>
                <a:gd name="T13" fmla="*/ 2 h 46"/>
                <a:gd name="T14" fmla="*/ 23 w 41"/>
                <a:gd name="T15" fmla="*/ 21 h 46"/>
                <a:gd name="T16" fmla="*/ 21 w 41"/>
                <a:gd name="T17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6">
                  <a:moveTo>
                    <a:pt x="21" y="23"/>
                  </a:moveTo>
                  <a:cubicBezTo>
                    <a:pt x="11" y="34"/>
                    <a:pt x="6" y="39"/>
                    <a:pt x="1" y="4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7" y="39"/>
                    <a:pt x="15" y="29"/>
                    <a:pt x="22" y="22"/>
                  </a:cubicBezTo>
                  <a:cubicBezTo>
                    <a:pt x="22" y="22"/>
                    <a:pt x="23" y="21"/>
                    <a:pt x="23" y="21"/>
                  </a:cubicBezTo>
                  <a:cubicBezTo>
                    <a:pt x="27" y="16"/>
                    <a:pt x="34" y="9"/>
                    <a:pt x="41" y="0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4" y="8"/>
                    <a:pt x="29" y="14"/>
                    <a:pt x="23" y="21"/>
                  </a:cubicBezTo>
                  <a:cubicBezTo>
                    <a:pt x="22" y="22"/>
                    <a:pt x="22" y="22"/>
                    <a:pt x="21" y="23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="" xmlns:a16="http://schemas.microsoft.com/office/drawing/2014/main" id="{0C77299E-AD2D-4BF2-876A-2D1E64981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3031" y="5619750"/>
              <a:ext cx="107950" cy="119063"/>
            </a:xfrm>
            <a:custGeom>
              <a:avLst/>
              <a:gdLst>
                <a:gd name="T0" fmla="*/ 20 w 38"/>
                <a:gd name="T1" fmla="*/ 21 h 42"/>
                <a:gd name="T2" fmla="*/ 22 w 38"/>
                <a:gd name="T3" fmla="*/ 19 h 42"/>
                <a:gd name="T4" fmla="*/ 38 w 38"/>
                <a:gd name="T5" fmla="*/ 0 h 42"/>
                <a:gd name="T6" fmla="*/ 0 w 38"/>
                <a:gd name="T7" fmla="*/ 42 h 42"/>
                <a:gd name="T8" fmla="*/ 20 w 38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2">
                  <a:moveTo>
                    <a:pt x="20" y="21"/>
                  </a:moveTo>
                  <a:cubicBezTo>
                    <a:pt x="21" y="20"/>
                    <a:pt x="21" y="20"/>
                    <a:pt x="22" y="19"/>
                  </a:cubicBezTo>
                  <a:cubicBezTo>
                    <a:pt x="28" y="12"/>
                    <a:pt x="33" y="6"/>
                    <a:pt x="38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37"/>
                    <a:pt x="10" y="32"/>
                    <a:pt x="20" y="21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Freeform 29">
              <a:extLst>
                <a:ext uri="{FF2B5EF4-FFF2-40B4-BE49-F238E27FC236}">
                  <a16:creationId xmlns="" xmlns:a16="http://schemas.microsoft.com/office/drawing/2014/main" id="{A0A63F4C-A376-4EB6-AD3F-C1250D859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2356" y="3641725"/>
              <a:ext cx="1403350" cy="2338388"/>
            </a:xfrm>
            <a:custGeom>
              <a:avLst/>
              <a:gdLst>
                <a:gd name="T0" fmla="*/ 315 w 494"/>
                <a:gd name="T1" fmla="*/ 613 h 823"/>
                <a:gd name="T2" fmla="*/ 472 w 494"/>
                <a:gd name="T3" fmla="*/ 435 h 823"/>
                <a:gd name="T4" fmla="*/ 443 w 494"/>
                <a:gd name="T5" fmla="*/ 382 h 823"/>
                <a:gd name="T6" fmla="*/ 443 w 494"/>
                <a:gd name="T7" fmla="*/ 382 h 823"/>
                <a:gd name="T8" fmla="*/ 443 w 494"/>
                <a:gd name="T9" fmla="*/ 382 h 823"/>
                <a:gd name="T10" fmla="*/ 443 w 494"/>
                <a:gd name="T11" fmla="*/ 382 h 823"/>
                <a:gd name="T12" fmla="*/ 356 w 494"/>
                <a:gd name="T13" fmla="*/ 437 h 823"/>
                <a:gd name="T14" fmla="*/ 289 w 494"/>
                <a:gd name="T15" fmla="*/ 329 h 823"/>
                <a:gd name="T16" fmla="*/ 367 w 494"/>
                <a:gd name="T17" fmla="*/ 201 h 823"/>
                <a:gd name="T18" fmla="*/ 411 w 494"/>
                <a:gd name="T19" fmla="*/ 221 h 823"/>
                <a:gd name="T20" fmla="*/ 417 w 494"/>
                <a:gd name="T21" fmla="*/ 228 h 823"/>
                <a:gd name="T22" fmla="*/ 493 w 494"/>
                <a:gd name="T23" fmla="*/ 145 h 823"/>
                <a:gd name="T24" fmla="*/ 117 w 494"/>
                <a:gd name="T25" fmla="*/ 24 h 823"/>
                <a:gd name="T26" fmla="*/ 6 w 494"/>
                <a:gd name="T27" fmla="*/ 175 h 823"/>
                <a:gd name="T28" fmla="*/ 59 w 494"/>
                <a:gd name="T29" fmla="*/ 275 h 823"/>
                <a:gd name="T30" fmla="*/ 59 w 494"/>
                <a:gd name="T31" fmla="*/ 275 h 823"/>
                <a:gd name="T32" fmla="*/ 59 w 494"/>
                <a:gd name="T33" fmla="*/ 275 h 823"/>
                <a:gd name="T34" fmla="*/ 59 w 494"/>
                <a:gd name="T35" fmla="*/ 275 h 823"/>
                <a:gd name="T36" fmla="*/ 59 w 494"/>
                <a:gd name="T37" fmla="*/ 275 h 823"/>
                <a:gd name="T38" fmla="*/ 113 w 494"/>
                <a:gd name="T39" fmla="*/ 241 h 823"/>
                <a:gd name="T40" fmla="*/ 164 w 494"/>
                <a:gd name="T41" fmla="*/ 217 h 823"/>
                <a:gd name="T42" fmla="*/ 247 w 494"/>
                <a:gd name="T43" fmla="*/ 334 h 823"/>
                <a:gd name="T44" fmla="*/ 157 w 494"/>
                <a:gd name="T45" fmla="*/ 449 h 823"/>
                <a:gd name="T46" fmla="*/ 60 w 494"/>
                <a:gd name="T47" fmla="*/ 406 h 823"/>
                <a:gd name="T48" fmla="*/ 60 w 494"/>
                <a:gd name="T49" fmla="*/ 406 h 823"/>
                <a:gd name="T50" fmla="*/ 60 w 494"/>
                <a:gd name="T51" fmla="*/ 406 h 823"/>
                <a:gd name="T52" fmla="*/ 59 w 494"/>
                <a:gd name="T53" fmla="*/ 406 h 823"/>
                <a:gd name="T54" fmla="*/ 11 w 494"/>
                <a:gd name="T55" fmla="*/ 456 h 823"/>
                <a:gd name="T56" fmla="*/ 10 w 494"/>
                <a:gd name="T57" fmla="*/ 630 h 823"/>
                <a:gd name="T58" fmla="*/ 141 w 494"/>
                <a:gd name="T59" fmla="*/ 624 h 823"/>
                <a:gd name="T60" fmla="*/ 163 w 494"/>
                <a:gd name="T61" fmla="*/ 717 h 823"/>
                <a:gd name="T62" fmla="*/ 129 w 494"/>
                <a:gd name="T63" fmla="*/ 767 h 823"/>
                <a:gd name="T64" fmla="*/ 169 w 494"/>
                <a:gd name="T65" fmla="*/ 823 h 823"/>
                <a:gd name="T66" fmla="*/ 253 w 494"/>
                <a:gd name="T67" fmla="*/ 759 h 823"/>
                <a:gd name="T68" fmla="*/ 254 w 494"/>
                <a:gd name="T69" fmla="*/ 714 h 823"/>
                <a:gd name="T70" fmla="*/ 314 w 494"/>
                <a:gd name="T71" fmla="*/ 613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4" h="823">
                  <a:moveTo>
                    <a:pt x="314" y="613"/>
                  </a:moveTo>
                  <a:cubicBezTo>
                    <a:pt x="314" y="613"/>
                    <a:pt x="315" y="613"/>
                    <a:pt x="315" y="613"/>
                  </a:cubicBezTo>
                  <a:cubicBezTo>
                    <a:pt x="354" y="610"/>
                    <a:pt x="391" y="608"/>
                    <a:pt x="425" y="604"/>
                  </a:cubicBezTo>
                  <a:cubicBezTo>
                    <a:pt x="444" y="552"/>
                    <a:pt x="460" y="495"/>
                    <a:pt x="472" y="435"/>
                  </a:cubicBezTo>
                  <a:cubicBezTo>
                    <a:pt x="471" y="396"/>
                    <a:pt x="464" y="382"/>
                    <a:pt x="443" y="382"/>
                  </a:cubicBezTo>
                  <a:cubicBezTo>
                    <a:pt x="443" y="382"/>
                    <a:pt x="443" y="382"/>
                    <a:pt x="443" y="382"/>
                  </a:cubicBezTo>
                  <a:cubicBezTo>
                    <a:pt x="443" y="382"/>
                    <a:pt x="443" y="382"/>
                    <a:pt x="443" y="382"/>
                  </a:cubicBezTo>
                  <a:cubicBezTo>
                    <a:pt x="443" y="382"/>
                    <a:pt x="443" y="382"/>
                    <a:pt x="443" y="382"/>
                  </a:cubicBezTo>
                  <a:cubicBezTo>
                    <a:pt x="443" y="382"/>
                    <a:pt x="443" y="382"/>
                    <a:pt x="443" y="382"/>
                  </a:cubicBezTo>
                  <a:cubicBezTo>
                    <a:pt x="443" y="382"/>
                    <a:pt x="443" y="382"/>
                    <a:pt x="443" y="382"/>
                  </a:cubicBezTo>
                  <a:cubicBezTo>
                    <a:pt x="443" y="382"/>
                    <a:pt x="443" y="382"/>
                    <a:pt x="443" y="382"/>
                  </a:cubicBezTo>
                  <a:cubicBezTo>
                    <a:pt x="443" y="382"/>
                    <a:pt x="443" y="382"/>
                    <a:pt x="443" y="382"/>
                  </a:cubicBezTo>
                  <a:cubicBezTo>
                    <a:pt x="443" y="382"/>
                    <a:pt x="443" y="382"/>
                    <a:pt x="443" y="382"/>
                  </a:cubicBezTo>
                  <a:cubicBezTo>
                    <a:pt x="406" y="388"/>
                    <a:pt x="393" y="430"/>
                    <a:pt x="356" y="437"/>
                  </a:cubicBezTo>
                  <a:cubicBezTo>
                    <a:pt x="356" y="437"/>
                    <a:pt x="355" y="437"/>
                    <a:pt x="355" y="437"/>
                  </a:cubicBezTo>
                  <a:cubicBezTo>
                    <a:pt x="296" y="432"/>
                    <a:pt x="288" y="367"/>
                    <a:pt x="289" y="329"/>
                  </a:cubicBezTo>
                  <a:cubicBezTo>
                    <a:pt x="289" y="327"/>
                    <a:pt x="289" y="326"/>
                    <a:pt x="289" y="325"/>
                  </a:cubicBezTo>
                  <a:cubicBezTo>
                    <a:pt x="297" y="253"/>
                    <a:pt x="321" y="214"/>
                    <a:pt x="367" y="201"/>
                  </a:cubicBezTo>
                  <a:cubicBezTo>
                    <a:pt x="367" y="201"/>
                    <a:pt x="368" y="201"/>
                    <a:pt x="369" y="201"/>
                  </a:cubicBezTo>
                  <a:cubicBezTo>
                    <a:pt x="386" y="201"/>
                    <a:pt x="397" y="206"/>
                    <a:pt x="411" y="221"/>
                  </a:cubicBezTo>
                  <a:cubicBezTo>
                    <a:pt x="411" y="220"/>
                    <a:pt x="411" y="220"/>
                    <a:pt x="411" y="219"/>
                  </a:cubicBezTo>
                  <a:cubicBezTo>
                    <a:pt x="413" y="222"/>
                    <a:pt x="415" y="226"/>
                    <a:pt x="417" y="228"/>
                  </a:cubicBezTo>
                  <a:cubicBezTo>
                    <a:pt x="418" y="229"/>
                    <a:pt x="479" y="297"/>
                    <a:pt x="494" y="175"/>
                  </a:cubicBezTo>
                  <a:cubicBezTo>
                    <a:pt x="494" y="165"/>
                    <a:pt x="494" y="155"/>
                    <a:pt x="493" y="145"/>
                  </a:cubicBezTo>
                  <a:cubicBezTo>
                    <a:pt x="492" y="96"/>
                    <a:pt x="487" y="47"/>
                    <a:pt x="481" y="0"/>
                  </a:cubicBezTo>
                  <a:cubicBezTo>
                    <a:pt x="379" y="9"/>
                    <a:pt x="256" y="17"/>
                    <a:pt x="117" y="24"/>
                  </a:cubicBezTo>
                  <a:cubicBezTo>
                    <a:pt x="78" y="26"/>
                    <a:pt x="39" y="28"/>
                    <a:pt x="0" y="29"/>
                  </a:cubicBezTo>
                  <a:cubicBezTo>
                    <a:pt x="2" y="77"/>
                    <a:pt x="4" y="126"/>
                    <a:pt x="6" y="175"/>
                  </a:cubicBezTo>
                  <a:cubicBezTo>
                    <a:pt x="6" y="190"/>
                    <a:pt x="7" y="205"/>
                    <a:pt x="7" y="220"/>
                  </a:cubicBezTo>
                  <a:cubicBezTo>
                    <a:pt x="19" y="260"/>
                    <a:pt x="31" y="274"/>
                    <a:pt x="59" y="275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59" y="275"/>
                    <a:pt x="59" y="275"/>
                    <a:pt x="59" y="275"/>
                  </a:cubicBezTo>
                  <a:cubicBezTo>
                    <a:pt x="71" y="273"/>
                    <a:pt x="89" y="269"/>
                    <a:pt x="105" y="251"/>
                  </a:cubicBezTo>
                  <a:cubicBezTo>
                    <a:pt x="113" y="241"/>
                    <a:pt x="113" y="241"/>
                    <a:pt x="113" y="241"/>
                  </a:cubicBezTo>
                  <a:cubicBezTo>
                    <a:pt x="113" y="241"/>
                    <a:pt x="113" y="242"/>
                    <a:pt x="113" y="242"/>
                  </a:cubicBezTo>
                  <a:cubicBezTo>
                    <a:pt x="131" y="225"/>
                    <a:pt x="143" y="219"/>
                    <a:pt x="164" y="217"/>
                  </a:cubicBezTo>
                  <a:cubicBezTo>
                    <a:pt x="200" y="219"/>
                    <a:pt x="244" y="241"/>
                    <a:pt x="247" y="331"/>
                  </a:cubicBezTo>
                  <a:cubicBezTo>
                    <a:pt x="247" y="332"/>
                    <a:pt x="247" y="333"/>
                    <a:pt x="247" y="334"/>
                  </a:cubicBezTo>
                  <a:cubicBezTo>
                    <a:pt x="238" y="403"/>
                    <a:pt x="210" y="440"/>
                    <a:pt x="158" y="449"/>
                  </a:cubicBezTo>
                  <a:cubicBezTo>
                    <a:pt x="158" y="449"/>
                    <a:pt x="157" y="449"/>
                    <a:pt x="157" y="449"/>
                  </a:cubicBezTo>
                  <a:cubicBezTo>
                    <a:pt x="119" y="448"/>
                    <a:pt x="98" y="406"/>
                    <a:pt x="60" y="406"/>
                  </a:cubicBezTo>
                  <a:cubicBezTo>
                    <a:pt x="60" y="406"/>
                    <a:pt x="60" y="406"/>
                    <a:pt x="60" y="406"/>
                  </a:cubicBezTo>
                  <a:cubicBezTo>
                    <a:pt x="60" y="406"/>
                    <a:pt x="60" y="406"/>
                    <a:pt x="60" y="406"/>
                  </a:cubicBezTo>
                  <a:cubicBezTo>
                    <a:pt x="60" y="406"/>
                    <a:pt x="60" y="406"/>
                    <a:pt x="60" y="406"/>
                  </a:cubicBezTo>
                  <a:cubicBezTo>
                    <a:pt x="60" y="406"/>
                    <a:pt x="60" y="406"/>
                    <a:pt x="60" y="406"/>
                  </a:cubicBezTo>
                  <a:cubicBezTo>
                    <a:pt x="60" y="406"/>
                    <a:pt x="60" y="406"/>
                    <a:pt x="60" y="406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59" y="406"/>
                    <a:pt x="59" y="406"/>
                    <a:pt x="59" y="406"/>
                  </a:cubicBezTo>
                  <a:cubicBezTo>
                    <a:pt x="34" y="409"/>
                    <a:pt x="22" y="421"/>
                    <a:pt x="11" y="456"/>
                  </a:cubicBezTo>
                  <a:cubicBezTo>
                    <a:pt x="11" y="518"/>
                    <a:pt x="10" y="576"/>
                    <a:pt x="8" y="630"/>
                  </a:cubicBezTo>
                  <a:cubicBezTo>
                    <a:pt x="9" y="630"/>
                    <a:pt x="9" y="630"/>
                    <a:pt x="10" y="630"/>
                  </a:cubicBezTo>
                  <a:cubicBezTo>
                    <a:pt x="43" y="629"/>
                    <a:pt x="76" y="627"/>
                    <a:pt x="109" y="626"/>
                  </a:cubicBezTo>
                  <a:cubicBezTo>
                    <a:pt x="120" y="625"/>
                    <a:pt x="130" y="625"/>
                    <a:pt x="141" y="624"/>
                  </a:cubicBezTo>
                  <a:cubicBezTo>
                    <a:pt x="141" y="624"/>
                    <a:pt x="141" y="624"/>
                    <a:pt x="141" y="624"/>
                  </a:cubicBezTo>
                  <a:cubicBezTo>
                    <a:pt x="223" y="640"/>
                    <a:pt x="165" y="714"/>
                    <a:pt x="163" y="717"/>
                  </a:cubicBezTo>
                  <a:cubicBezTo>
                    <a:pt x="163" y="717"/>
                    <a:pt x="163" y="717"/>
                    <a:pt x="164" y="717"/>
                  </a:cubicBezTo>
                  <a:cubicBezTo>
                    <a:pt x="149" y="730"/>
                    <a:pt x="137" y="742"/>
                    <a:pt x="129" y="767"/>
                  </a:cubicBezTo>
                  <a:cubicBezTo>
                    <a:pt x="129" y="768"/>
                    <a:pt x="129" y="768"/>
                    <a:pt x="128" y="769"/>
                  </a:cubicBezTo>
                  <a:cubicBezTo>
                    <a:pt x="122" y="815"/>
                    <a:pt x="148" y="822"/>
                    <a:pt x="169" y="823"/>
                  </a:cubicBezTo>
                  <a:cubicBezTo>
                    <a:pt x="169" y="823"/>
                    <a:pt x="170" y="823"/>
                    <a:pt x="170" y="823"/>
                  </a:cubicBezTo>
                  <a:cubicBezTo>
                    <a:pt x="206" y="816"/>
                    <a:pt x="233" y="795"/>
                    <a:pt x="253" y="759"/>
                  </a:cubicBezTo>
                  <a:cubicBezTo>
                    <a:pt x="253" y="758"/>
                    <a:pt x="253" y="758"/>
                    <a:pt x="254" y="757"/>
                  </a:cubicBezTo>
                  <a:cubicBezTo>
                    <a:pt x="261" y="739"/>
                    <a:pt x="261" y="728"/>
                    <a:pt x="254" y="714"/>
                  </a:cubicBezTo>
                  <a:cubicBezTo>
                    <a:pt x="253" y="714"/>
                    <a:pt x="253" y="714"/>
                    <a:pt x="253" y="714"/>
                  </a:cubicBezTo>
                  <a:cubicBezTo>
                    <a:pt x="253" y="711"/>
                    <a:pt x="237" y="644"/>
                    <a:pt x="314" y="613"/>
                  </a:cubicBezTo>
                  <a:close/>
                </a:path>
              </a:pathLst>
            </a:custGeom>
            <a:solidFill>
              <a:srgbClr val="CFC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32">
              <a:extLst>
                <a:ext uri="{FF2B5EF4-FFF2-40B4-BE49-F238E27FC236}">
                  <a16:creationId xmlns="" xmlns:a16="http://schemas.microsoft.com/office/drawing/2014/main" id="{61CE2C31-7988-4EF9-85DD-A990D8170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393" y="1611312"/>
              <a:ext cx="50800" cy="19050"/>
            </a:xfrm>
            <a:custGeom>
              <a:avLst/>
              <a:gdLst>
                <a:gd name="T0" fmla="*/ 0 w 18"/>
                <a:gd name="T1" fmla="*/ 7 h 7"/>
                <a:gd name="T2" fmla="*/ 18 w 18"/>
                <a:gd name="T3" fmla="*/ 0 h 7"/>
                <a:gd name="T4" fmla="*/ 0 w 18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7">
                  <a:moveTo>
                    <a:pt x="0" y="7"/>
                  </a:moveTo>
                  <a:cubicBezTo>
                    <a:pt x="6" y="5"/>
                    <a:pt x="12" y="2"/>
                    <a:pt x="18" y="0"/>
                  </a:cubicBezTo>
                  <a:cubicBezTo>
                    <a:pt x="12" y="2"/>
                    <a:pt x="6" y="5"/>
                    <a:pt x="0" y="7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Freeform 33">
              <a:extLst>
                <a:ext uri="{FF2B5EF4-FFF2-40B4-BE49-F238E27FC236}">
                  <a16:creationId xmlns="" xmlns:a16="http://schemas.microsoft.com/office/drawing/2014/main" id="{F0D3166A-6D70-4CC1-A0CC-1289C7636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218" y="1665287"/>
              <a:ext cx="55563" cy="25400"/>
            </a:xfrm>
            <a:custGeom>
              <a:avLst/>
              <a:gdLst>
                <a:gd name="T0" fmla="*/ 0 w 20"/>
                <a:gd name="T1" fmla="*/ 9 h 9"/>
                <a:gd name="T2" fmla="*/ 20 w 20"/>
                <a:gd name="T3" fmla="*/ 0 h 9"/>
                <a:gd name="T4" fmla="*/ 0 w 20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9">
                  <a:moveTo>
                    <a:pt x="0" y="9"/>
                  </a:moveTo>
                  <a:cubicBezTo>
                    <a:pt x="7" y="6"/>
                    <a:pt x="13" y="3"/>
                    <a:pt x="20" y="0"/>
                  </a:cubicBezTo>
                  <a:cubicBezTo>
                    <a:pt x="13" y="3"/>
                    <a:pt x="7" y="6"/>
                    <a:pt x="0" y="9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Freeform 34">
              <a:extLst>
                <a:ext uri="{FF2B5EF4-FFF2-40B4-BE49-F238E27FC236}">
                  <a16:creationId xmlns="" xmlns:a16="http://schemas.microsoft.com/office/drawing/2014/main" id="{55C79EC5-E1DE-4BAA-A51A-22AEEE41D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493" y="1565275"/>
              <a:ext cx="11113" cy="6350"/>
            </a:xfrm>
            <a:custGeom>
              <a:avLst/>
              <a:gdLst>
                <a:gd name="T0" fmla="*/ 0 w 4"/>
                <a:gd name="T1" fmla="*/ 2 h 2"/>
                <a:gd name="T2" fmla="*/ 4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36">
              <a:extLst>
                <a:ext uri="{FF2B5EF4-FFF2-40B4-BE49-F238E27FC236}">
                  <a16:creationId xmlns="" xmlns:a16="http://schemas.microsoft.com/office/drawing/2014/main" id="{48556E28-4609-4B9F-9AD2-99195E925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3106" y="1439862"/>
              <a:ext cx="14288" cy="0"/>
            </a:xfrm>
            <a:custGeom>
              <a:avLst/>
              <a:gdLst>
                <a:gd name="T0" fmla="*/ 0 w 5"/>
                <a:gd name="T1" fmla="*/ 5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cubicBezTo>
                    <a:pt x="2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Freeform 37">
              <a:extLst>
                <a:ext uri="{FF2B5EF4-FFF2-40B4-BE49-F238E27FC236}">
                  <a16:creationId xmlns="" xmlns:a16="http://schemas.microsoft.com/office/drawing/2014/main" id="{5D01666F-2B5B-48DA-A037-AF11AED7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731" y="1576387"/>
              <a:ext cx="112713" cy="65088"/>
            </a:xfrm>
            <a:custGeom>
              <a:avLst/>
              <a:gdLst>
                <a:gd name="T0" fmla="*/ 0 w 40"/>
                <a:gd name="T1" fmla="*/ 23 h 23"/>
                <a:gd name="T2" fmla="*/ 40 w 40"/>
                <a:gd name="T3" fmla="*/ 0 h 23"/>
                <a:gd name="T4" fmla="*/ 0 w 40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0" y="23"/>
                  </a:moveTo>
                  <a:cubicBezTo>
                    <a:pt x="15" y="17"/>
                    <a:pt x="29" y="12"/>
                    <a:pt x="40" y="0"/>
                  </a:cubicBezTo>
                  <a:cubicBezTo>
                    <a:pt x="27" y="8"/>
                    <a:pt x="14" y="16"/>
                    <a:pt x="0" y="23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4" name="组合 52">
              <a:extLst>
                <a:ext uri="{FF2B5EF4-FFF2-40B4-BE49-F238E27FC236}">
                  <a16:creationId xmlns="" xmlns:a16="http://schemas.microsoft.com/office/drawing/2014/main" id="{6D5E9AD6-410C-4552-89F7-8942AC6520CD}"/>
                </a:ext>
              </a:extLst>
            </p:cNvPr>
            <p:cNvGrpSpPr/>
            <p:nvPr/>
          </p:nvGrpSpPr>
          <p:grpSpPr>
            <a:xfrm>
              <a:off x="1388518" y="1436687"/>
              <a:ext cx="5005388" cy="2290763"/>
              <a:chOff x="1388518" y="1436687"/>
              <a:chExt cx="5005388" cy="2290763"/>
            </a:xfr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6000000" scaled="0"/>
            </a:gradFill>
          </p:grpSpPr>
          <p:sp>
            <p:nvSpPr>
              <p:cNvPr id="125" name="Freeform 7">
                <a:extLst>
                  <a:ext uri="{FF2B5EF4-FFF2-40B4-BE49-F238E27FC236}">
                    <a16:creationId xmlns="" xmlns:a16="http://schemas.microsoft.com/office/drawing/2014/main" id="{CCF3B484-F9F1-489E-9F01-F12799A64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743" y="1436687"/>
                <a:ext cx="1644650" cy="577850"/>
              </a:xfrm>
              <a:custGeom>
                <a:avLst/>
                <a:gdLst>
                  <a:gd name="T0" fmla="*/ 97 w 579"/>
                  <a:gd name="T1" fmla="*/ 2 h 203"/>
                  <a:gd name="T2" fmla="*/ 87 w 579"/>
                  <a:gd name="T3" fmla="*/ 1 h 203"/>
                  <a:gd name="T4" fmla="*/ 47 w 579"/>
                  <a:gd name="T5" fmla="*/ 0 h 203"/>
                  <a:gd name="T6" fmla="*/ 44 w 579"/>
                  <a:gd name="T7" fmla="*/ 0 h 203"/>
                  <a:gd name="T8" fmla="*/ 0 w 579"/>
                  <a:gd name="T9" fmla="*/ 1 h 203"/>
                  <a:gd name="T10" fmla="*/ 0 w 579"/>
                  <a:gd name="T11" fmla="*/ 1 h 203"/>
                  <a:gd name="T12" fmla="*/ 0 w 579"/>
                  <a:gd name="T13" fmla="*/ 1 h 203"/>
                  <a:gd name="T14" fmla="*/ 0 w 579"/>
                  <a:gd name="T15" fmla="*/ 1 h 203"/>
                  <a:gd name="T16" fmla="*/ 5 w 579"/>
                  <a:gd name="T17" fmla="*/ 1 h 203"/>
                  <a:gd name="T18" fmla="*/ 561 w 579"/>
                  <a:gd name="T19" fmla="*/ 203 h 203"/>
                  <a:gd name="T20" fmla="*/ 562 w 579"/>
                  <a:gd name="T21" fmla="*/ 203 h 203"/>
                  <a:gd name="T22" fmla="*/ 579 w 579"/>
                  <a:gd name="T23" fmla="*/ 197 h 203"/>
                  <a:gd name="T24" fmla="*/ 489 w 579"/>
                  <a:gd name="T25" fmla="*/ 131 h 203"/>
                  <a:gd name="T26" fmla="*/ 481 w 579"/>
                  <a:gd name="T27" fmla="*/ 127 h 203"/>
                  <a:gd name="T28" fmla="*/ 481 w 579"/>
                  <a:gd name="T29" fmla="*/ 127 h 203"/>
                  <a:gd name="T30" fmla="*/ 429 w 579"/>
                  <a:gd name="T31" fmla="*/ 99 h 203"/>
                  <a:gd name="T32" fmla="*/ 427 w 579"/>
                  <a:gd name="T33" fmla="*/ 98 h 203"/>
                  <a:gd name="T34" fmla="*/ 338 w 579"/>
                  <a:gd name="T35" fmla="*/ 55 h 203"/>
                  <a:gd name="T36" fmla="*/ 340 w 579"/>
                  <a:gd name="T37" fmla="*/ 56 h 203"/>
                  <a:gd name="T38" fmla="*/ 347 w 579"/>
                  <a:gd name="T39" fmla="*/ 58 h 203"/>
                  <a:gd name="T40" fmla="*/ 233 w 579"/>
                  <a:gd name="T41" fmla="*/ 23 h 203"/>
                  <a:gd name="T42" fmla="*/ 174 w 579"/>
                  <a:gd name="T43" fmla="*/ 11 h 203"/>
                  <a:gd name="T44" fmla="*/ 146 w 579"/>
                  <a:gd name="T45" fmla="*/ 7 h 203"/>
                  <a:gd name="T46" fmla="*/ 129 w 579"/>
                  <a:gd name="T47" fmla="*/ 5 h 203"/>
                  <a:gd name="T48" fmla="*/ 97 w 579"/>
                  <a:gd name="T49" fmla="*/ 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9" h="203">
                    <a:moveTo>
                      <a:pt x="97" y="2"/>
                    </a:moveTo>
                    <a:cubicBezTo>
                      <a:pt x="94" y="2"/>
                      <a:pt x="90" y="1"/>
                      <a:pt x="87" y="1"/>
                    </a:cubicBezTo>
                    <a:cubicBezTo>
                      <a:pt x="74" y="0"/>
                      <a:pt x="61" y="0"/>
                      <a:pt x="47" y="0"/>
                    </a:cubicBezTo>
                    <a:cubicBezTo>
                      <a:pt x="46" y="0"/>
                      <a:pt x="45" y="0"/>
                      <a:pt x="44" y="0"/>
                    </a:cubicBezTo>
                    <a:cubicBezTo>
                      <a:pt x="29" y="0"/>
                      <a:pt x="14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5" y="1"/>
                    </a:cubicBezTo>
                    <a:cubicBezTo>
                      <a:pt x="214" y="0"/>
                      <a:pt x="408" y="75"/>
                      <a:pt x="561" y="203"/>
                    </a:cubicBezTo>
                    <a:cubicBezTo>
                      <a:pt x="561" y="203"/>
                      <a:pt x="562" y="203"/>
                      <a:pt x="562" y="203"/>
                    </a:cubicBezTo>
                    <a:cubicBezTo>
                      <a:pt x="570" y="201"/>
                      <a:pt x="576" y="199"/>
                      <a:pt x="579" y="197"/>
                    </a:cubicBezTo>
                    <a:cubicBezTo>
                      <a:pt x="568" y="182"/>
                      <a:pt x="524" y="151"/>
                      <a:pt x="489" y="131"/>
                    </a:cubicBezTo>
                    <a:cubicBezTo>
                      <a:pt x="481" y="127"/>
                      <a:pt x="481" y="127"/>
                      <a:pt x="481" y="127"/>
                    </a:cubicBezTo>
                    <a:cubicBezTo>
                      <a:pt x="481" y="127"/>
                      <a:pt x="481" y="127"/>
                      <a:pt x="481" y="127"/>
                    </a:cubicBezTo>
                    <a:cubicBezTo>
                      <a:pt x="460" y="115"/>
                      <a:pt x="448" y="109"/>
                      <a:pt x="429" y="99"/>
                    </a:cubicBezTo>
                    <a:cubicBezTo>
                      <a:pt x="429" y="99"/>
                      <a:pt x="428" y="98"/>
                      <a:pt x="427" y="98"/>
                    </a:cubicBezTo>
                    <a:cubicBezTo>
                      <a:pt x="398" y="83"/>
                      <a:pt x="367" y="70"/>
                      <a:pt x="338" y="55"/>
                    </a:cubicBezTo>
                    <a:cubicBezTo>
                      <a:pt x="338" y="55"/>
                      <a:pt x="338" y="55"/>
                      <a:pt x="340" y="56"/>
                    </a:cubicBezTo>
                    <a:cubicBezTo>
                      <a:pt x="341" y="56"/>
                      <a:pt x="344" y="57"/>
                      <a:pt x="347" y="58"/>
                    </a:cubicBezTo>
                    <a:cubicBezTo>
                      <a:pt x="309" y="44"/>
                      <a:pt x="286" y="37"/>
                      <a:pt x="233" y="23"/>
                    </a:cubicBezTo>
                    <a:cubicBezTo>
                      <a:pt x="215" y="19"/>
                      <a:pt x="192" y="14"/>
                      <a:pt x="174" y="11"/>
                    </a:cubicBezTo>
                    <a:cubicBezTo>
                      <a:pt x="164" y="9"/>
                      <a:pt x="155" y="8"/>
                      <a:pt x="146" y="7"/>
                    </a:cubicBezTo>
                    <a:cubicBezTo>
                      <a:pt x="140" y="6"/>
                      <a:pt x="135" y="5"/>
                      <a:pt x="129" y="5"/>
                    </a:cubicBezTo>
                    <a:cubicBezTo>
                      <a:pt x="119" y="3"/>
                      <a:pt x="108" y="3"/>
                      <a:pt x="97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6" name="Freeform 12">
                <a:extLst>
                  <a:ext uri="{FF2B5EF4-FFF2-40B4-BE49-F238E27FC236}">
                    <a16:creationId xmlns="" xmlns:a16="http://schemas.microsoft.com/office/drawing/2014/main" id="{D3D683A4-4FB6-47B5-9A70-42BE8A390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168" y="1604962"/>
                <a:ext cx="1582738" cy="1898650"/>
              </a:xfrm>
              <a:custGeom>
                <a:avLst/>
                <a:gdLst>
                  <a:gd name="T0" fmla="*/ 0 w 557"/>
                  <a:gd name="T1" fmla="*/ 0 h 668"/>
                  <a:gd name="T2" fmla="*/ 1 w 557"/>
                  <a:gd name="T3" fmla="*/ 1 h 668"/>
                  <a:gd name="T4" fmla="*/ 80 w 557"/>
                  <a:gd name="T5" fmla="*/ 39 h 668"/>
                  <a:gd name="T6" fmla="*/ 82 w 557"/>
                  <a:gd name="T7" fmla="*/ 40 h 668"/>
                  <a:gd name="T8" fmla="*/ 135 w 557"/>
                  <a:gd name="T9" fmla="*/ 68 h 668"/>
                  <a:gd name="T10" fmla="*/ 143 w 557"/>
                  <a:gd name="T11" fmla="*/ 72 h 668"/>
                  <a:gd name="T12" fmla="*/ 143 w 557"/>
                  <a:gd name="T13" fmla="*/ 72 h 668"/>
                  <a:gd name="T14" fmla="*/ 239 w 557"/>
                  <a:gd name="T15" fmla="*/ 144 h 668"/>
                  <a:gd name="T16" fmla="*/ 239 w 557"/>
                  <a:gd name="T17" fmla="*/ 144 h 668"/>
                  <a:gd name="T18" fmla="*/ 222 w 557"/>
                  <a:gd name="T19" fmla="*/ 151 h 668"/>
                  <a:gd name="T20" fmla="*/ 526 w 557"/>
                  <a:gd name="T21" fmla="*/ 668 h 668"/>
                  <a:gd name="T22" fmla="*/ 556 w 557"/>
                  <a:gd name="T23" fmla="*/ 651 h 668"/>
                  <a:gd name="T24" fmla="*/ 520 w 557"/>
                  <a:gd name="T25" fmla="*/ 525 h 668"/>
                  <a:gd name="T26" fmla="*/ 461 w 557"/>
                  <a:gd name="T27" fmla="*/ 398 h 668"/>
                  <a:gd name="T28" fmla="*/ 384 w 557"/>
                  <a:gd name="T29" fmla="*/ 283 h 668"/>
                  <a:gd name="T30" fmla="*/ 291 w 557"/>
                  <a:gd name="T31" fmla="*/ 181 h 668"/>
                  <a:gd name="T32" fmla="*/ 202 w 557"/>
                  <a:gd name="T33" fmla="*/ 109 h 668"/>
                  <a:gd name="T34" fmla="*/ 138 w 557"/>
                  <a:gd name="T35" fmla="*/ 66 h 668"/>
                  <a:gd name="T36" fmla="*/ 138 w 557"/>
                  <a:gd name="T37" fmla="*/ 66 h 668"/>
                  <a:gd name="T38" fmla="*/ 135 w 557"/>
                  <a:gd name="T39" fmla="*/ 64 h 668"/>
                  <a:gd name="T40" fmla="*/ 62 w 557"/>
                  <a:gd name="T41" fmla="*/ 26 h 668"/>
                  <a:gd name="T42" fmla="*/ 59 w 557"/>
                  <a:gd name="T43" fmla="*/ 24 h 668"/>
                  <a:gd name="T44" fmla="*/ 47 w 557"/>
                  <a:gd name="T45" fmla="*/ 19 h 668"/>
                  <a:gd name="T46" fmla="*/ 9 w 557"/>
                  <a:gd name="T47" fmla="*/ 3 h 668"/>
                  <a:gd name="T48" fmla="*/ 0 w 557"/>
                  <a:gd name="T49" fmla="*/ 0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7" h="668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28" y="14"/>
                      <a:pt x="54" y="26"/>
                      <a:pt x="80" y="39"/>
                    </a:cubicBezTo>
                    <a:cubicBezTo>
                      <a:pt x="81" y="39"/>
                      <a:pt x="81" y="39"/>
                      <a:pt x="82" y="40"/>
                    </a:cubicBezTo>
                    <a:cubicBezTo>
                      <a:pt x="98" y="48"/>
                      <a:pt x="110" y="55"/>
                      <a:pt x="135" y="68"/>
                    </a:cubicBezTo>
                    <a:cubicBezTo>
                      <a:pt x="143" y="72"/>
                      <a:pt x="143" y="72"/>
                      <a:pt x="143" y="72"/>
                    </a:cubicBezTo>
                    <a:cubicBezTo>
                      <a:pt x="143" y="72"/>
                      <a:pt x="143" y="72"/>
                      <a:pt x="143" y="72"/>
                    </a:cubicBezTo>
                    <a:cubicBezTo>
                      <a:pt x="187" y="98"/>
                      <a:pt x="229" y="129"/>
                      <a:pt x="239" y="144"/>
                    </a:cubicBezTo>
                    <a:cubicBezTo>
                      <a:pt x="239" y="144"/>
                      <a:pt x="239" y="144"/>
                      <a:pt x="239" y="144"/>
                    </a:cubicBezTo>
                    <a:cubicBezTo>
                      <a:pt x="236" y="146"/>
                      <a:pt x="230" y="149"/>
                      <a:pt x="222" y="151"/>
                    </a:cubicBezTo>
                    <a:cubicBezTo>
                      <a:pt x="374" y="281"/>
                      <a:pt x="484" y="461"/>
                      <a:pt x="526" y="668"/>
                    </a:cubicBezTo>
                    <a:cubicBezTo>
                      <a:pt x="547" y="662"/>
                      <a:pt x="557" y="656"/>
                      <a:pt x="556" y="651"/>
                    </a:cubicBezTo>
                    <a:cubicBezTo>
                      <a:pt x="547" y="613"/>
                      <a:pt x="532" y="562"/>
                      <a:pt x="520" y="525"/>
                    </a:cubicBezTo>
                    <a:cubicBezTo>
                      <a:pt x="504" y="481"/>
                      <a:pt x="504" y="481"/>
                      <a:pt x="461" y="398"/>
                    </a:cubicBezTo>
                    <a:cubicBezTo>
                      <a:pt x="438" y="357"/>
                      <a:pt x="438" y="357"/>
                      <a:pt x="384" y="283"/>
                    </a:cubicBezTo>
                    <a:cubicBezTo>
                      <a:pt x="355" y="246"/>
                      <a:pt x="354" y="245"/>
                      <a:pt x="291" y="181"/>
                    </a:cubicBezTo>
                    <a:cubicBezTo>
                      <a:pt x="265" y="158"/>
                      <a:pt x="229" y="130"/>
                      <a:pt x="202" y="109"/>
                    </a:cubicBezTo>
                    <a:cubicBezTo>
                      <a:pt x="172" y="87"/>
                      <a:pt x="147" y="72"/>
                      <a:pt x="138" y="66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5" y="64"/>
                      <a:pt x="135" y="64"/>
                      <a:pt x="135" y="64"/>
                    </a:cubicBezTo>
                    <a:cubicBezTo>
                      <a:pt x="113" y="52"/>
                      <a:pt x="84" y="37"/>
                      <a:pt x="62" y="26"/>
                    </a:cubicBezTo>
                    <a:cubicBezTo>
                      <a:pt x="59" y="24"/>
                      <a:pt x="59" y="24"/>
                      <a:pt x="59" y="24"/>
                    </a:cubicBezTo>
                    <a:cubicBezTo>
                      <a:pt x="55" y="22"/>
                      <a:pt x="51" y="20"/>
                      <a:pt x="47" y="19"/>
                    </a:cubicBezTo>
                    <a:cubicBezTo>
                      <a:pt x="32" y="13"/>
                      <a:pt x="20" y="8"/>
                      <a:pt x="9" y="3"/>
                    </a:cubicBezTo>
                    <a:cubicBezTo>
                      <a:pt x="5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7" name="Freeform 16">
                <a:extLst>
                  <a:ext uri="{FF2B5EF4-FFF2-40B4-BE49-F238E27FC236}">
                    <a16:creationId xmlns="" xmlns:a16="http://schemas.microsoft.com/office/drawing/2014/main" id="{D6F01EFA-2147-4B07-A495-AA7B29E43E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743" y="1436687"/>
                <a:ext cx="1947863" cy="1217613"/>
              </a:xfrm>
              <a:custGeom>
                <a:avLst/>
                <a:gdLst>
                  <a:gd name="T0" fmla="*/ 0 w 686"/>
                  <a:gd name="T1" fmla="*/ 1 h 428"/>
                  <a:gd name="T2" fmla="*/ 0 w 686"/>
                  <a:gd name="T3" fmla="*/ 1 h 428"/>
                  <a:gd name="T4" fmla="*/ 1 w 686"/>
                  <a:gd name="T5" fmla="*/ 1 h 428"/>
                  <a:gd name="T6" fmla="*/ 9 w 686"/>
                  <a:gd name="T7" fmla="*/ 2 h 428"/>
                  <a:gd name="T8" fmla="*/ 127 w 686"/>
                  <a:gd name="T9" fmla="*/ 28 h 428"/>
                  <a:gd name="T10" fmla="*/ 177 w 686"/>
                  <a:gd name="T11" fmla="*/ 42 h 428"/>
                  <a:gd name="T12" fmla="*/ 156 w 686"/>
                  <a:gd name="T13" fmla="*/ 27 h 428"/>
                  <a:gd name="T14" fmla="*/ 156 w 686"/>
                  <a:gd name="T15" fmla="*/ 27 h 428"/>
                  <a:gd name="T16" fmla="*/ 260 w 686"/>
                  <a:gd name="T17" fmla="*/ 60 h 428"/>
                  <a:gd name="T18" fmla="*/ 332 w 686"/>
                  <a:gd name="T19" fmla="*/ 111 h 428"/>
                  <a:gd name="T20" fmla="*/ 329 w 686"/>
                  <a:gd name="T21" fmla="*/ 113 h 428"/>
                  <a:gd name="T22" fmla="*/ 326 w 686"/>
                  <a:gd name="T23" fmla="*/ 113 h 428"/>
                  <a:gd name="T24" fmla="*/ 299 w 686"/>
                  <a:gd name="T25" fmla="*/ 105 h 428"/>
                  <a:gd name="T26" fmla="*/ 300 w 686"/>
                  <a:gd name="T27" fmla="*/ 105 h 428"/>
                  <a:gd name="T28" fmla="*/ 262 w 686"/>
                  <a:gd name="T29" fmla="*/ 93 h 428"/>
                  <a:gd name="T30" fmla="*/ 287 w 686"/>
                  <a:gd name="T31" fmla="*/ 125 h 428"/>
                  <a:gd name="T32" fmla="*/ 384 w 686"/>
                  <a:gd name="T33" fmla="*/ 227 h 428"/>
                  <a:gd name="T34" fmla="*/ 449 w 686"/>
                  <a:gd name="T35" fmla="*/ 221 h 428"/>
                  <a:gd name="T36" fmla="*/ 449 w 686"/>
                  <a:gd name="T37" fmla="*/ 221 h 428"/>
                  <a:gd name="T38" fmla="*/ 543 w 686"/>
                  <a:gd name="T39" fmla="*/ 304 h 428"/>
                  <a:gd name="T40" fmla="*/ 544 w 686"/>
                  <a:gd name="T41" fmla="*/ 304 h 428"/>
                  <a:gd name="T42" fmla="*/ 567 w 686"/>
                  <a:gd name="T43" fmla="*/ 359 h 428"/>
                  <a:gd name="T44" fmla="*/ 568 w 686"/>
                  <a:gd name="T45" fmla="*/ 360 h 428"/>
                  <a:gd name="T46" fmla="*/ 653 w 686"/>
                  <a:gd name="T47" fmla="*/ 428 h 428"/>
                  <a:gd name="T48" fmla="*/ 655 w 686"/>
                  <a:gd name="T49" fmla="*/ 427 h 428"/>
                  <a:gd name="T50" fmla="*/ 643 w 686"/>
                  <a:gd name="T51" fmla="*/ 350 h 428"/>
                  <a:gd name="T52" fmla="*/ 642 w 686"/>
                  <a:gd name="T53" fmla="*/ 349 h 428"/>
                  <a:gd name="T54" fmla="*/ 599 w 686"/>
                  <a:gd name="T55" fmla="*/ 304 h 428"/>
                  <a:gd name="T56" fmla="*/ 591 w 686"/>
                  <a:gd name="T57" fmla="*/ 298 h 428"/>
                  <a:gd name="T58" fmla="*/ 591 w 686"/>
                  <a:gd name="T59" fmla="*/ 298 h 428"/>
                  <a:gd name="T60" fmla="*/ 525 w 686"/>
                  <a:gd name="T61" fmla="*/ 212 h 428"/>
                  <a:gd name="T62" fmla="*/ 525 w 686"/>
                  <a:gd name="T63" fmla="*/ 212 h 428"/>
                  <a:gd name="T64" fmla="*/ 528 w 686"/>
                  <a:gd name="T65" fmla="*/ 210 h 428"/>
                  <a:gd name="T66" fmla="*/ 528 w 686"/>
                  <a:gd name="T67" fmla="*/ 210 h 428"/>
                  <a:gd name="T68" fmla="*/ 560 w 686"/>
                  <a:gd name="T69" fmla="*/ 203 h 428"/>
                  <a:gd name="T70" fmla="*/ 5 w 686"/>
                  <a:gd name="T71" fmla="*/ 1 h 428"/>
                  <a:gd name="T72" fmla="*/ 0 w 686"/>
                  <a:gd name="T73" fmla="*/ 1 h 428"/>
                  <a:gd name="T74" fmla="*/ 0 w 686"/>
                  <a:gd name="T75" fmla="*/ 1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6" h="428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3" y="1"/>
                      <a:pt x="6" y="2"/>
                      <a:pt x="9" y="2"/>
                    </a:cubicBezTo>
                    <a:cubicBezTo>
                      <a:pt x="49" y="5"/>
                      <a:pt x="88" y="13"/>
                      <a:pt x="127" y="28"/>
                    </a:cubicBezTo>
                    <a:cubicBezTo>
                      <a:pt x="172" y="44"/>
                      <a:pt x="172" y="44"/>
                      <a:pt x="177" y="42"/>
                    </a:cubicBezTo>
                    <a:cubicBezTo>
                      <a:pt x="171" y="36"/>
                      <a:pt x="161" y="34"/>
                      <a:pt x="156" y="27"/>
                    </a:cubicBezTo>
                    <a:cubicBezTo>
                      <a:pt x="156" y="27"/>
                      <a:pt x="156" y="27"/>
                      <a:pt x="156" y="27"/>
                    </a:cubicBezTo>
                    <a:cubicBezTo>
                      <a:pt x="159" y="28"/>
                      <a:pt x="190" y="30"/>
                      <a:pt x="260" y="60"/>
                    </a:cubicBezTo>
                    <a:cubicBezTo>
                      <a:pt x="286" y="72"/>
                      <a:pt x="330" y="95"/>
                      <a:pt x="332" y="111"/>
                    </a:cubicBezTo>
                    <a:cubicBezTo>
                      <a:pt x="331" y="112"/>
                      <a:pt x="330" y="112"/>
                      <a:pt x="329" y="113"/>
                    </a:cubicBezTo>
                    <a:cubicBezTo>
                      <a:pt x="329" y="113"/>
                      <a:pt x="329" y="113"/>
                      <a:pt x="326" y="113"/>
                    </a:cubicBezTo>
                    <a:cubicBezTo>
                      <a:pt x="319" y="112"/>
                      <a:pt x="315" y="111"/>
                      <a:pt x="299" y="105"/>
                    </a:cubicBezTo>
                    <a:cubicBezTo>
                      <a:pt x="299" y="105"/>
                      <a:pt x="300" y="105"/>
                      <a:pt x="300" y="105"/>
                    </a:cubicBezTo>
                    <a:cubicBezTo>
                      <a:pt x="279" y="95"/>
                      <a:pt x="271" y="92"/>
                      <a:pt x="262" y="93"/>
                    </a:cubicBezTo>
                    <a:cubicBezTo>
                      <a:pt x="261" y="98"/>
                      <a:pt x="261" y="99"/>
                      <a:pt x="287" y="125"/>
                    </a:cubicBezTo>
                    <a:cubicBezTo>
                      <a:pt x="322" y="155"/>
                      <a:pt x="354" y="189"/>
                      <a:pt x="384" y="227"/>
                    </a:cubicBezTo>
                    <a:cubicBezTo>
                      <a:pt x="408" y="225"/>
                      <a:pt x="429" y="223"/>
                      <a:pt x="449" y="221"/>
                    </a:cubicBezTo>
                    <a:cubicBezTo>
                      <a:pt x="449" y="221"/>
                      <a:pt x="449" y="221"/>
                      <a:pt x="449" y="221"/>
                    </a:cubicBezTo>
                    <a:cubicBezTo>
                      <a:pt x="496" y="230"/>
                      <a:pt x="531" y="276"/>
                      <a:pt x="543" y="304"/>
                    </a:cubicBezTo>
                    <a:cubicBezTo>
                      <a:pt x="543" y="304"/>
                      <a:pt x="544" y="304"/>
                      <a:pt x="544" y="304"/>
                    </a:cubicBezTo>
                    <a:cubicBezTo>
                      <a:pt x="547" y="321"/>
                      <a:pt x="551" y="333"/>
                      <a:pt x="567" y="359"/>
                    </a:cubicBezTo>
                    <a:cubicBezTo>
                      <a:pt x="567" y="359"/>
                      <a:pt x="567" y="360"/>
                      <a:pt x="568" y="360"/>
                    </a:cubicBezTo>
                    <a:cubicBezTo>
                      <a:pt x="581" y="380"/>
                      <a:pt x="615" y="426"/>
                      <a:pt x="653" y="428"/>
                    </a:cubicBezTo>
                    <a:cubicBezTo>
                      <a:pt x="653" y="428"/>
                      <a:pt x="653" y="428"/>
                      <a:pt x="655" y="427"/>
                    </a:cubicBezTo>
                    <a:cubicBezTo>
                      <a:pt x="686" y="414"/>
                      <a:pt x="648" y="357"/>
                      <a:pt x="643" y="350"/>
                    </a:cubicBezTo>
                    <a:cubicBezTo>
                      <a:pt x="643" y="350"/>
                      <a:pt x="642" y="349"/>
                      <a:pt x="642" y="349"/>
                    </a:cubicBezTo>
                    <a:cubicBezTo>
                      <a:pt x="627" y="329"/>
                      <a:pt x="616" y="318"/>
                      <a:pt x="599" y="304"/>
                    </a:cubicBezTo>
                    <a:cubicBezTo>
                      <a:pt x="591" y="298"/>
                      <a:pt x="591" y="298"/>
                      <a:pt x="591" y="298"/>
                    </a:cubicBezTo>
                    <a:cubicBezTo>
                      <a:pt x="591" y="298"/>
                      <a:pt x="591" y="298"/>
                      <a:pt x="591" y="298"/>
                    </a:cubicBezTo>
                    <a:cubicBezTo>
                      <a:pt x="574" y="283"/>
                      <a:pt x="520" y="233"/>
                      <a:pt x="525" y="212"/>
                    </a:cubicBezTo>
                    <a:cubicBezTo>
                      <a:pt x="525" y="212"/>
                      <a:pt x="525" y="212"/>
                      <a:pt x="525" y="212"/>
                    </a:cubicBezTo>
                    <a:cubicBezTo>
                      <a:pt x="525" y="212"/>
                      <a:pt x="526" y="212"/>
                      <a:pt x="528" y="210"/>
                    </a:cubicBezTo>
                    <a:cubicBezTo>
                      <a:pt x="528" y="210"/>
                      <a:pt x="528" y="210"/>
                      <a:pt x="528" y="210"/>
                    </a:cubicBezTo>
                    <a:cubicBezTo>
                      <a:pt x="541" y="208"/>
                      <a:pt x="551" y="205"/>
                      <a:pt x="560" y="203"/>
                    </a:cubicBezTo>
                    <a:cubicBezTo>
                      <a:pt x="407" y="76"/>
                      <a:pt x="213" y="0"/>
                      <a:pt x="5" y="1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8" name="Freeform 18">
                <a:extLst>
                  <a:ext uri="{FF2B5EF4-FFF2-40B4-BE49-F238E27FC236}">
                    <a16:creationId xmlns="" xmlns:a16="http://schemas.microsoft.com/office/drawing/2014/main" id="{FB4D2433-8FE9-4207-85FF-DE3A531F5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568" y="1439862"/>
                <a:ext cx="1081088" cy="701675"/>
              </a:xfrm>
              <a:custGeom>
                <a:avLst/>
                <a:gdLst>
                  <a:gd name="T0" fmla="*/ 1 w 381"/>
                  <a:gd name="T1" fmla="*/ 0 h 247"/>
                  <a:gd name="T2" fmla="*/ 0 w 381"/>
                  <a:gd name="T3" fmla="*/ 0 h 247"/>
                  <a:gd name="T4" fmla="*/ 68 w 381"/>
                  <a:gd name="T5" fmla="*/ 247 h 247"/>
                  <a:gd name="T6" fmla="*/ 143 w 381"/>
                  <a:gd name="T7" fmla="*/ 243 h 247"/>
                  <a:gd name="T8" fmla="*/ 166 w 381"/>
                  <a:gd name="T9" fmla="*/ 242 h 247"/>
                  <a:gd name="T10" fmla="*/ 159 w 381"/>
                  <a:gd name="T11" fmla="*/ 170 h 247"/>
                  <a:gd name="T12" fmla="*/ 153 w 381"/>
                  <a:gd name="T13" fmla="*/ 165 h 247"/>
                  <a:gd name="T14" fmla="*/ 153 w 381"/>
                  <a:gd name="T15" fmla="*/ 165 h 247"/>
                  <a:gd name="T16" fmla="*/ 128 w 381"/>
                  <a:gd name="T17" fmla="*/ 133 h 247"/>
                  <a:gd name="T18" fmla="*/ 127 w 381"/>
                  <a:gd name="T19" fmla="*/ 131 h 247"/>
                  <a:gd name="T20" fmla="*/ 136 w 381"/>
                  <a:gd name="T21" fmla="*/ 82 h 247"/>
                  <a:gd name="T22" fmla="*/ 137 w 381"/>
                  <a:gd name="T23" fmla="*/ 82 h 247"/>
                  <a:gd name="T24" fmla="*/ 218 w 381"/>
                  <a:gd name="T25" fmla="*/ 128 h 247"/>
                  <a:gd name="T26" fmla="*/ 219 w 381"/>
                  <a:gd name="T27" fmla="*/ 129 h 247"/>
                  <a:gd name="T28" fmla="*/ 236 w 381"/>
                  <a:gd name="T29" fmla="*/ 164 h 247"/>
                  <a:gd name="T30" fmla="*/ 298 w 381"/>
                  <a:gd name="T31" fmla="*/ 234 h 247"/>
                  <a:gd name="T32" fmla="*/ 381 w 381"/>
                  <a:gd name="T33" fmla="*/ 227 h 247"/>
                  <a:gd name="T34" fmla="*/ 380 w 381"/>
                  <a:gd name="T35" fmla="*/ 227 h 247"/>
                  <a:gd name="T36" fmla="*/ 381 w 381"/>
                  <a:gd name="T37" fmla="*/ 227 h 247"/>
                  <a:gd name="T38" fmla="*/ 285 w 381"/>
                  <a:gd name="T39" fmla="*/ 124 h 247"/>
                  <a:gd name="T40" fmla="*/ 284 w 381"/>
                  <a:gd name="T41" fmla="*/ 124 h 247"/>
                  <a:gd name="T42" fmla="*/ 255 w 381"/>
                  <a:gd name="T43" fmla="*/ 88 h 247"/>
                  <a:gd name="T44" fmla="*/ 258 w 381"/>
                  <a:gd name="T45" fmla="*/ 87 h 247"/>
                  <a:gd name="T46" fmla="*/ 258 w 381"/>
                  <a:gd name="T47" fmla="*/ 87 h 247"/>
                  <a:gd name="T48" fmla="*/ 258 w 381"/>
                  <a:gd name="T49" fmla="*/ 87 h 247"/>
                  <a:gd name="T50" fmla="*/ 258 w 381"/>
                  <a:gd name="T51" fmla="*/ 87 h 247"/>
                  <a:gd name="T52" fmla="*/ 258 w 381"/>
                  <a:gd name="T53" fmla="*/ 87 h 247"/>
                  <a:gd name="T54" fmla="*/ 258 w 381"/>
                  <a:gd name="T55" fmla="*/ 87 h 247"/>
                  <a:gd name="T56" fmla="*/ 258 w 381"/>
                  <a:gd name="T57" fmla="*/ 87 h 247"/>
                  <a:gd name="T58" fmla="*/ 258 w 381"/>
                  <a:gd name="T59" fmla="*/ 87 h 247"/>
                  <a:gd name="T60" fmla="*/ 282 w 381"/>
                  <a:gd name="T61" fmla="*/ 93 h 247"/>
                  <a:gd name="T62" fmla="*/ 281 w 381"/>
                  <a:gd name="T63" fmla="*/ 93 h 247"/>
                  <a:gd name="T64" fmla="*/ 322 w 381"/>
                  <a:gd name="T65" fmla="*/ 107 h 247"/>
                  <a:gd name="T66" fmla="*/ 323 w 381"/>
                  <a:gd name="T67" fmla="*/ 107 h 247"/>
                  <a:gd name="T68" fmla="*/ 325 w 381"/>
                  <a:gd name="T69" fmla="*/ 105 h 247"/>
                  <a:gd name="T70" fmla="*/ 262 w 381"/>
                  <a:gd name="T71" fmla="*/ 61 h 247"/>
                  <a:gd name="T72" fmla="*/ 260 w 381"/>
                  <a:gd name="T73" fmla="*/ 60 h 247"/>
                  <a:gd name="T74" fmla="*/ 165 w 381"/>
                  <a:gd name="T75" fmla="*/ 29 h 247"/>
                  <a:gd name="T76" fmla="*/ 165 w 381"/>
                  <a:gd name="T77" fmla="*/ 31 h 247"/>
                  <a:gd name="T78" fmla="*/ 179 w 381"/>
                  <a:gd name="T79" fmla="*/ 39 h 247"/>
                  <a:gd name="T80" fmla="*/ 179 w 381"/>
                  <a:gd name="T81" fmla="*/ 39 h 247"/>
                  <a:gd name="T82" fmla="*/ 186 w 381"/>
                  <a:gd name="T83" fmla="*/ 44 h 247"/>
                  <a:gd name="T84" fmla="*/ 184 w 381"/>
                  <a:gd name="T85" fmla="*/ 46 h 247"/>
                  <a:gd name="T86" fmla="*/ 184 w 381"/>
                  <a:gd name="T87" fmla="*/ 46 h 247"/>
                  <a:gd name="T88" fmla="*/ 184 w 381"/>
                  <a:gd name="T89" fmla="*/ 46 h 247"/>
                  <a:gd name="T90" fmla="*/ 184 w 381"/>
                  <a:gd name="T91" fmla="*/ 46 h 247"/>
                  <a:gd name="T92" fmla="*/ 184 w 381"/>
                  <a:gd name="T93" fmla="*/ 46 h 247"/>
                  <a:gd name="T94" fmla="*/ 184 w 381"/>
                  <a:gd name="T95" fmla="*/ 46 h 247"/>
                  <a:gd name="T96" fmla="*/ 184 w 381"/>
                  <a:gd name="T97" fmla="*/ 46 h 247"/>
                  <a:gd name="T98" fmla="*/ 184 w 381"/>
                  <a:gd name="T99" fmla="*/ 46 h 247"/>
                  <a:gd name="T100" fmla="*/ 127 w 381"/>
                  <a:gd name="T101" fmla="*/ 27 h 247"/>
                  <a:gd name="T102" fmla="*/ 127 w 381"/>
                  <a:gd name="T103" fmla="*/ 27 h 247"/>
                  <a:gd name="T104" fmla="*/ 10 w 381"/>
                  <a:gd name="T105" fmla="*/ 1 h 247"/>
                  <a:gd name="T106" fmla="*/ 1 w 381"/>
                  <a:gd name="T107" fmla="*/ 0 h 247"/>
                  <a:gd name="T108" fmla="*/ 1 w 381"/>
                  <a:gd name="T10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1" h="247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24" y="15"/>
                      <a:pt x="48" y="106"/>
                      <a:pt x="68" y="247"/>
                    </a:cubicBezTo>
                    <a:cubicBezTo>
                      <a:pt x="93" y="246"/>
                      <a:pt x="118" y="245"/>
                      <a:pt x="143" y="243"/>
                    </a:cubicBezTo>
                    <a:cubicBezTo>
                      <a:pt x="151" y="243"/>
                      <a:pt x="159" y="243"/>
                      <a:pt x="166" y="242"/>
                    </a:cubicBezTo>
                    <a:cubicBezTo>
                      <a:pt x="205" y="234"/>
                      <a:pt x="189" y="193"/>
                      <a:pt x="159" y="170"/>
                    </a:cubicBezTo>
                    <a:cubicBezTo>
                      <a:pt x="153" y="165"/>
                      <a:pt x="153" y="165"/>
                      <a:pt x="153" y="165"/>
                    </a:cubicBezTo>
                    <a:cubicBezTo>
                      <a:pt x="153" y="165"/>
                      <a:pt x="153" y="165"/>
                      <a:pt x="153" y="165"/>
                    </a:cubicBezTo>
                    <a:cubicBezTo>
                      <a:pt x="141" y="154"/>
                      <a:pt x="135" y="146"/>
                      <a:pt x="128" y="133"/>
                    </a:cubicBezTo>
                    <a:cubicBezTo>
                      <a:pt x="128" y="132"/>
                      <a:pt x="127" y="132"/>
                      <a:pt x="127" y="131"/>
                    </a:cubicBezTo>
                    <a:cubicBezTo>
                      <a:pt x="111" y="93"/>
                      <a:pt x="123" y="85"/>
                      <a:pt x="136" y="82"/>
                    </a:cubicBezTo>
                    <a:cubicBezTo>
                      <a:pt x="136" y="82"/>
                      <a:pt x="137" y="82"/>
                      <a:pt x="137" y="82"/>
                    </a:cubicBezTo>
                    <a:cubicBezTo>
                      <a:pt x="155" y="84"/>
                      <a:pt x="183" y="93"/>
                      <a:pt x="218" y="128"/>
                    </a:cubicBezTo>
                    <a:cubicBezTo>
                      <a:pt x="218" y="128"/>
                      <a:pt x="219" y="128"/>
                      <a:pt x="219" y="129"/>
                    </a:cubicBezTo>
                    <a:cubicBezTo>
                      <a:pt x="233" y="147"/>
                      <a:pt x="236" y="158"/>
                      <a:pt x="236" y="164"/>
                    </a:cubicBezTo>
                    <a:cubicBezTo>
                      <a:pt x="236" y="164"/>
                      <a:pt x="237" y="217"/>
                      <a:pt x="298" y="234"/>
                    </a:cubicBezTo>
                    <a:cubicBezTo>
                      <a:pt x="328" y="232"/>
                      <a:pt x="355" y="230"/>
                      <a:pt x="381" y="227"/>
                    </a:cubicBezTo>
                    <a:cubicBezTo>
                      <a:pt x="381" y="227"/>
                      <a:pt x="380" y="227"/>
                      <a:pt x="380" y="227"/>
                    </a:cubicBezTo>
                    <a:cubicBezTo>
                      <a:pt x="380" y="227"/>
                      <a:pt x="381" y="227"/>
                      <a:pt x="381" y="227"/>
                    </a:cubicBezTo>
                    <a:cubicBezTo>
                      <a:pt x="351" y="188"/>
                      <a:pt x="319" y="154"/>
                      <a:pt x="285" y="124"/>
                    </a:cubicBezTo>
                    <a:cubicBezTo>
                      <a:pt x="285" y="124"/>
                      <a:pt x="284" y="124"/>
                      <a:pt x="284" y="124"/>
                    </a:cubicBezTo>
                    <a:cubicBezTo>
                      <a:pt x="255" y="96"/>
                      <a:pt x="255" y="94"/>
                      <a:pt x="255" y="88"/>
                    </a:cubicBezTo>
                    <a:cubicBezTo>
                      <a:pt x="256" y="88"/>
                      <a:pt x="257" y="87"/>
                      <a:pt x="258" y="87"/>
                    </a:cubicBezTo>
                    <a:cubicBezTo>
                      <a:pt x="258" y="87"/>
                      <a:pt x="258" y="87"/>
                      <a:pt x="258" y="87"/>
                    </a:cubicBezTo>
                    <a:cubicBezTo>
                      <a:pt x="258" y="87"/>
                      <a:pt x="258" y="87"/>
                      <a:pt x="258" y="87"/>
                    </a:cubicBezTo>
                    <a:cubicBezTo>
                      <a:pt x="258" y="87"/>
                      <a:pt x="258" y="87"/>
                      <a:pt x="258" y="87"/>
                    </a:cubicBezTo>
                    <a:cubicBezTo>
                      <a:pt x="258" y="87"/>
                      <a:pt x="258" y="87"/>
                      <a:pt x="258" y="87"/>
                    </a:cubicBezTo>
                    <a:cubicBezTo>
                      <a:pt x="258" y="87"/>
                      <a:pt x="258" y="87"/>
                      <a:pt x="258" y="87"/>
                    </a:cubicBezTo>
                    <a:cubicBezTo>
                      <a:pt x="258" y="87"/>
                      <a:pt x="258" y="87"/>
                      <a:pt x="258" y="87"/>
                    </a:cubicBezTo>
                    <a:cubicBezTo>
                      <a:pt x="258" y="87"/>
                      <a:pt x="258" y="87"/>
                      <a:pt x="258" y="87"/>
                    </a:cubicBezTo>
                    <a:cubicBezTo>
                      <a:pt x="264" y="87"/>
                      <a:pt x="270" y="89"/>
                      <a:pt x="282" y="93"/>
                    </a:cubicBezTo>
                    <a:cubicBezTo>
                      <a:pt x="282" y="93"/>
                      <a:pt x="281" y="93"/>
                      <a:pt x="281" y="93"/>
                    </a:cubicBezTo>
                    <a:cubicBezTo>
                      <a:pt x="300" y="101"/>
                      <a:pt x="313" y="107"/>
                      <a:pt x="322" y="107"/>
                    </a:cubicBezTo>
                    <a:cubicBezTo>
                      <a:pt x="322" y="107"/>
                      <a:pt x="323" y="107"/>
                      <a:pt x="323" y="107"/>
                    </a:cubicBezTo>
                    <a:cubicBezTo>
                      <a:pt x="324" y="107"/>
                      <a:pt x="325" y="106"/>
                      <a:pt x="325" y="105"/>
                    </a:cubicBezTo>
                    <a:cubicBezTo>
                      <a:pt x="322" y="90"/>
                      <a:pt x="279" y="69"/>
                      <a:pt x="262" y="61"/>
                    </a:cubicBezTo>
                    <a:cubicBezTo>
                      <a:pt x="262" y="60"/>
                      <a:pt x="261" y="60"/>
                      <a:pt x="260" y="60"/>
                    </a:cubicBezTo>
                    <a:cubicBezTo>
                      <a:pt x="195" y="32"/>
                      <a:pt x="168" y="29"/>
                      <a:pt x="165" y="29"/>
                    </a:cubicBezTo>
                    <a:cubicBezTo>
                      <a:pt x="165" y="29"/>
                      <a:pt x="165" y="29"/>
                      <a:pt x="165" y="31"/>
                    </a:cubicBezTo>
                    <a:cubicBezTo>
                      <a:pt x="168" y="33"/>
                      <a:pt x="170" y="34"/>
                      <a:pt x="179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85" y="43"/>
                      <a:pt x="185" y="43"/>
                      <a:pt x="186" y="44"/>
                    </a:cubicBezTo>
                    <a:cubicBezTo>
                      <a:pt x="185" y="45"/>
                      <a:pt x="185" y="45"/>
                      <a:pt x="184" y="46"/>
                    </a:cubicBezTo>
                    <a:cubicBezTo>
                      <a:pt x="184" y="46"/>
                      <a:pt x="184" y="46"/>
                      <a:pt x="184" y="46"/>
                    </a:cubicBezTo>
                    <a:cubicBezTo>
                      <a:pt x="184" y="46"/>
                      <a:pt x="184" y="46"/>
                      <a:pt x="184" y="46"/>
                    </a:cubicBezTo>
                    <a:cubicBezTo>
                      <a:pt x="184" y="46"/>
                      <a:pt x="184" y="46"/>
                      <a:pt x="184" y="46"/>
                    </a:cubicBezTo>
                    <a:cubicBezTo>
                      <a:pt x="184" y="46"/>
                      <a:pt x="184" y="46"/>
                      <a:pt x="184" y="46"/>
                    </a:cubicBezTo>
                    <a:cubicBezTo>
                      <a:pt x="184" y="46"/>
                      <a:pt x="184" y="46"/>
                      <a:pt x="184" y="46"/>
                    </a:cubicBezTo>
                    <a:cubicBezTo>
                      <a:pt x="184" y="46"/>
                      <a:pt x="184" y="46"/>
                      <a:pt x="184" y="46"/>
                    </a:cubicBezTo>
                    <a:cubicBezTo>
                      <a:pt x="184" y="46"/>
                      <a:pt x="184" y="46"/>
                      <a:pt x="184" y="46"/>
                    </a:cubicBezTo>
                    <a:cubicBezTo>
                      <a:pt x="177" y="45"/>
                      <a:pt x="176" y="45"/>
                      <a:pt x="127" y="27"/>
                    </a:cubicBezTo>
                    <a:cubicBezTo>
                      <a:pt x="127" y="27"/>
                      <a:pt x="127" y="27"/>
                      <a:pt x="127" y="27"/>
                    </a:cubicBezTo>
                    <a:cubicBezTo>
                      <a:pt x="89" y="12"/>
                      <a:pt x="50" y="4"/>
                      <a:pt x="10" y="1"/>
                    </a:cubicBezTo>
                    <a:cubicBezTo>
                      <a:pt x="7" y="1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9" name="Freeform 20">
                <a:extLst>
                  <a:ext uri="{FF2B5EF4-FFF2-40B4-BE49-F238E27FC236}">
                    <a16:creationId xmlns="" xmlns:a16="http://schemas.microsoft.com/office/drawing/2014/main" id="{0F011F14-B759-4456-9C19-E7AF7C89E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656" y="1687512"/>
                <a:ext cx="1500188" cy="2006600"/>
              </a:xfrm>
              <a:custGeom>
                <a:avLst/>
                <a:gdLst>
                  <a:gd name="T0" fmla="*/ 101 w 528"/>
                  <a:gd name="T1" fmla="*/ 162 h 706"/>
                  <a:gd name="T2" fmla="*/ 0 w 528"/>
                  <a:gd name="T3" fmla="*/ 167 h 706"/>
                  <a:gd name="T4" fmla="*/ 65 w 528"/>
                  <a:gd name="T5" fmla="*/ 359 h 706"/>
                  <a:gd name="T6" fmla="*/ 65 w 528"/>
                  <a:gd name="T7" fmla="*/ 359 h 706"/>
                  <a:gd name="T8" fmla="*/ 65 w 528"/>
                  <a:gd name="T9" fmla="*/ 359 h 706"/>
                  <a:gd name="T10" fmla="*/ 65 w 528"/>
                  <a:gd name="T11" fmla="*/ 359 h 706"/>
                  <a:gd name="T12" fmla="*/ 66 w 528"/>
                  <a:gd name="T13" fmla="*/ 359 h 706"/>
                  <a:gd name="T14" fmla="*/ 143 w 528"/>
                  <a:gd name="T15" fmla="*/ 312 h 706"/>
                  <a:gd name="T16" fmla="*/ 239 w 528"/>
                  <a:gd name="T17" fmla="*/ 409 h 706"/>
                  <a:gd name="T18" fmla="*/ 183 w 528"/>
                  <a:gd name="T19" fmla="*/ 520 h 706"/>
                  <a:gd name="T20" fmla="*/ 133 w 528"/>
                  <a:gd name="T21" fmla="*/ 503 h 706"/>
                  <a:gd name="T22" fmla="*/ 79 w 528"/>
                  <a:gd name="T23" fmla="*/ 477 h 706"/>
                  <a:gd name="T24" fmla="*/ 79 w 528"/>
                  <a:gd name="T25" fmla="*/ 477 h 706"/>
                  <a:gd name="T26" fmla="*/ 79 w 528"/>
                  <a:gd name="T27" fmla="*/ 477 h 706"/>
                  <a:gd name="T28" fmla="*/ 79 w 528"/>
                  <a:gd name="T29" fmla="*/ 477 h 706"/>
                  <a:gd name="T30" fmla="*/ 79 w 528"/>
                  <a:gd name="T31" fmla="*/ 477 h 706"/>
                  <a:gd name="T32" fmla="*/ 48 w 528"/>
                  <a:gd name="T33" fmla="*/ 706 h 706"/>
                  <a:gd name="T34" fmla="*/ 528 w 528"/>
                  <a:gd name="T35" fmla="*/ 677 h 706"/>
                  <a:gd name="T36" fmla="*/ 440 w 528"/>
                  <a:gd name="T37" fmla="*/ 457 h 706"/>
                  <a:gd name="T38" fmla="*/ 440 w 528"/>
                  <a:gd name="T39" fmla="*/ 457 h 706"/>
                  <a:gd name="T40" fmla="*/ 440 w 528"/>
                  <a:gd name="T41" fmla="*/ 457 h 706"/>
                  <a:gd name="T42" fmla="*/ 440 w 528"/>
                  <a:gd name="T43" fmla="*/ 457 h 706"/>
                  <a:gd name="T44" fmla="*/ 440 w 528"/>
                  <a:gd name="T45" fmla="*/ 457 h 706"/>
                  <a:gd name="T46" fmla="*/ 408 w 528"/>
                  <a:gd name="T47" fmla="*/ 488 h 706"/>
                  <a:gd name="T48" fmla="*/ 277 w 528"/>
                  <a:gd name="T49" fmla="*/ 409 h 706"/>
                  <a:gd name="T50" fmla="*/ 309 w 528"/>
                  <a:gd name="T51" fmla="*/ 302 h 706"/>
                  <a:gd name="T52" fmla="*/ 396 w 528"/>
                  <a:gd name="T53" fmla="*/ 339 h 706"/>
                  <a:gd name="T54" fmla="*/ 397 w 528"/>
                  <a:gd name="T55" fmla="*/ 339 h 706"/>
                  <a:gd name="T56" fmla="*/ 397 w 528"/>
                  <a:gd name="T57" fmla="*/ 339 h 706"/>
                  <a:gd name="T58" fmla="*/ 397 w 528"/>
                  <a:gd name="T59" fmla="*/ 339 h 706"/>
                  <a:gd name="T60" fmla="*/ 397 w 528"/>
                  <a:gd name="T61" fmla="*/ 339 h 706"/>
                  <a:gd name="T62" fmla="*/ 318 w 528"/>
                  <a:gd name="T63" fmla="*/ 147 h 706"/>
                  <a:gd name="T64" fmla="*/ 234 w 528"/>
                  <a:gd name="T65" fmla="*/ 154 h 706"/>
                  <a:gd name="T66" fmla="*/ 161 w 528"/>
                  <a:gd name="T67" fmla="*/ 77 h 706"/>
                  <a:gd name="T68" fmla="*/ 146 w 528"/>
                  <a:gd name="T69" fmla="*/ 41 h 706"/>
                  <a:gd name="T70" fmla="*/ 72 w 528"/>
                  <a:gd name="T71" fmla="*/ 0 h 706"/>
                  <a:gd name="T72" fmla="*/ 64 w 528"/>
                  <a:gd name="T73" fmla="*/ 45 h 706"/>
                  <a:gd name="T74" fmla="*/ 99 w 528"/>
                  <a:gd name="T75" fmla="*/ 83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28" h="706">
                    <a:moveTo>
                      <a:pt x="101" y="162"/>
                    </a:moveTo>
                    <a:cubicBezTo>
                      <a:pt x="101" y="162"/>
                      <a:pt x="101" y="162"/>
                      <a:pt x="101" y="162"/>
                    </a:cubicBezTo>
                    <a:cubicBezTo>
                      <a:pt x="93" y="163"/>
                      <a:pt x="85" y="163"/>
                      <a:pt x="77" y="163"/>
                    </a:cubicBezTo>
                    <a:cubicBezTo>
                      <a:pt x="51" y="165"/>
                      <a:pt x="26" y="166"/>
                      <a:pt x="0" y="167"/>
                    </a:cubicBezTo>
                    <a:cubicBezTo>
                      <a:pt x="6" y="213"/>
                      <a:pt x="13" y="263"/>
                      <a:pt x="19" y="318"/>
                    </a:cubicBezTo>
                    <a:cubicBezTo>
                      <a:pt x="31" y="348"/>
                      <a:pt x="42" y="358"/>
                      <a:pt x="65" y="359"/>
                    </a:cubicBezTo>
                    <a:cubicBezTo>
                      <a:pt x="65" y="359"/>
                      <a:pt x="65" y="359"/>
                      <a:pt x="65" y="359"/>
                    </a:cubicBezTo>
                    <a:cubicBezTo>
                      <a:pt x="65" y="359"/>
                      <a:pt x="65" y="359"/>
                      <a:pt x="65" y="359"/>
                    </a:cubicBezTo>
                    <a:cubicBezTo>
                      <a:pt x="65" y="359"/>
                      <a:pt x="65" y="359"/>
                      <a:pt x="65" y="359"/>
                    </a:cubicBezTo>
                    <a:cubicBezTo>
                      <a:pt x="65" y="359"/>
                      <a:pt x="65" y="359"/>
                      <a:pt x="65" y="359"/>
                    </a:cubicBezTo>
                    <a:cubicBezTo>
                      <a:pt x="65" y="359"/>
                      <a:pt x="65" y="359"/>
                      <a:pt x="65" y="359"/>
                    </a:cubicBezTo>
                    <a:cubicBezTo>
                      <a:pt x="65" y="359"/>
                      <a:pt x="65" y="359"/>
                      <a:pt x="65" y="359"/>
                    </a:cubicBezTo>
                    <a:cubicBezTo>
                      <a:pt x="65" y="359"/>
                      <a:pt x="65" y="359"/>
                      <a:pt x="65" y="359"/>
                    </a:cubicBezTo>
                    <a:cubicBezTo>
                      <a:pt x="65" y="359"/>
                      <a:pt x="65" y="359"/>
                      <a:pt x="66" y="359"/>
                    </a:cubicBezTo>
                    <a:cubicBezTo>
                      <a:pt x="98" y="356"/>
                      <a:pt x="110" y="317"/>
                      <a:pt x="142" y="312"/>
                    </a:cubicBezTo>
                    <a:cubicBezTo>
                      <a:pt x="142" y="312"/>
                      <a:pt x="143" y="312"/>
                      <a:pt x="143" y="312"/>
                    </a:cubicBezTo>
                    <a:cubicBezTo>
                      <a:pt x="188" y="316"/>
                      <a:pt x="219" y="346"/>
                      <a:pt x="239" y="406"/>
                    </a:cubicBezTo>
                    <a:cubicBezTo>
                      <a:pt x="239" y="407"/>
                      <a:pt x="239" y="408"/>
                      <a:pt x="239" y="409"/>
                    </a:cubicBezTo>
                    <a:cubicBezTo>
                      <a:pt x="250" y="473"/>
                      <a:pt x="232" y="509"/>
                      <a:pt x="184" y="520"/>
                    </a:cubicBezTo>
                    <a:cubicBezTo>
                      <a:pt x="184" y="520"/>
                      <a:pt x="183" y="520"/>
                      <a:pt x="183" y="520"/>
                    </a:cubicBezTo>
                    <a:cubicBezTo>
                      <a:pt x="163" y="520"/>
                      <a:pt x="151" y="515"/>
                      <a:pt x="132" y="502"/>
                    </a:cubicBezTo>
                    <a:cubicBezTo>
                      <a:pt x="132" y="502"/>
                      <a:pt x="133" y="503"/>
                      <a:pt x="133" y="503"/>
                    </a:cubicBezTo>
                    <a:cubicBezTo>
                      <a:pt x="124" y="495"/>
                      <a:pt x="124" y="495"/>
                      <a:pt x="124" y="495"/>
                    </a:cubicBezTo>
                    <a:cubicBezTo>
                      <a:pt x="107" y="479"/>
                      <a:pt x="90" y="477"/>
                      <a:pt x="79" y="477"/>
                    </a:cubicBezTo>
                    <a:cubicBezTo>
                      <a:pt x="79" y="477"/>
                      <a:pt x="79" y="477"/>
                      <a:pt x="79" y="477"/>
                    </a:cubicBezTo>
                    <a:cubicBezTo>
                      <a:pt x="79" y="477"/>
                      <a:pt x="79" y="477"/>
                      <a:pt x="79" y="477"/>
                    </a:cubicBezTo>
                    <a:cubicBezTo>
                      <a:pt x="79" y="477"/>
                      <a:pt x="79" y="477"/>
                      <a:pt x="79" y="477"/>
                    </a:cubicBezTo>
                    <a:cubicBezTo>
                      <a:pt x="79" y="477"/>
                      <a:pt x="79" y="477"/>
                      <a:pt x="79" y="477"/>
                    </a:cubicBezTo>
                    <a:cubicBezTo>
                      <a:pt x="79" y="477"/>
                      <a:pt x="79" y="477"/>
                      <a:pt x="79" y="477"/>
                    </a:cubicBezTo>
                    <a:cubicBezTo>
                      <a:pt x="79" y="477"/>
                      <a:pt x="79" y="477"/>
                      <a:pt x="79" y="477"/>
                    </a:cubicBezTo>
                    <a:cubicBezTo>
                      <a:pt x="79" y="477"/>
                      <a:pt x="79" y="477"/>
                      <a:pt x="79" y="477"/>
                    </a:cubicBezTo>
                    <a:cubicBezTo>
                      <a:pt x="79" y="477"/>
                      <a:pt x="79" y="477"/>
                      <a:pt x="79" y="477"/>
                    </a:cubicBezTo>
                    <a:cubicBezTo>
                      <a:pt x="54" y="480"/>
                      <a:pt x="44" y="493"/>
                      <a:pt x="37" y="530"/>
                    </a:cubicBezTo>
                    <a:cubicBezTo>
                      <a:pt x="41" y="587"/>
                      <a:pt x="45" y="646"/>
                      <a:pt x="48" y="706"/>
                    </a:cubicBezTo>
                    <a:cubicBezTo>
                      <a:pt x="87" y="705"/>
                      <a:pt x="126" y="703"/>
                      <a:pt x="165" y="701"/>
                    </a:cubicBezTo>
                    <a:cubicBezTo>
                      <a:pt x="304" y="694"/>
                      <a:pt x="427" y="686"/>
                      <a:pt x="528" y="677"/>
                    </a:cubicBezTo>
                    <a:cubicBezTo>
                      <a:pt x="520" y="621"/>
                      <a:pt x="509" y="567"/>
                      <a:pt x="494" y="515"/>
                    </a:cubicBezTo>
                    <a:cubicBezTo>
                      <a:pt x="476" y="472"/>
                      <a:pt x="462" y="458"/>
                      <a:pt x="440" y="457"/>
                    </a:cubicBezTo>
                    <a:cubicBezTo>
                      <a:pt x="440" y="457"/>
                      <a:pt x="440" y="457"/>
                      <a:pt x="440" y="457"/>
                    </a:cubicBezTo>
                    <a:cubicBezTo>
                      <a:pt x="440" y="457"/>
                      <a:pt x="440" y="457"/>
                      <a:pt x="440" y="457"/>
                    </a:cubicBezTo>
                    <a:cubicBezTo>
                      <a:pt x="440" y="457"/>
                      <a:pt x="440" y="457"/>
                      <a:pt x="440" y="457"/>
                    </a:cubicBezTo>
                    <a:cubicBezTo>
                      <a:pt x="440" y="457"/>
                      <a:pt x="440" y="457"/>
                      <a:pt x="440" y="457"/>
                    </a:cubicBezTo>
                    <a:cubicBezTo>
                      <a:pt x="440" y="457"/>
                      <a:pt x="440" y="457"/>
                      <a:pt x="440" y="457"/>
                    </a:cubicBezTo>
                    <a:cubicBezTo>
                      <a:pt x="440" y="457"/>
                      <a:pt x="440" y="457"/>
                      <a:pt x="440" y="457"/>
                    </a:cubicBezTo>
                    <a:cubicBezTo>
                      <a:pt x="440" y="457"/>
                      <a:pt x="440" y="457"/>
                      <a:pt x="440" y="457"/>
                    </a:cubicBezTo>
                    <a:cubicBezTo>
                      <a:pt x="440" y="457"/>
                      <a:pt x="440" y="457"/>
                      <a:pt x="440" y="457"/>
                    </a:cubicBezTo>
                    <a:cubicBezTo>
                      <a:pt x="419" y="461"/>
                      <a:pt x="413" y="476"/>
                      <a:pt x="408" y="489"/>
                    </a:cubicBezTo>
                    <a:cubicBezTo>
                      <a:pt x="408" y="488"/>
                      <a:pt x="408" y="488"/>
                      <a:pt x="408" y="488"/>
                    </a:cubicBezTo>
                    <a:cubicBezTo>
                      <a:pt x="396" y="507"/>
                      <a:pt x="382" y="511"/>
                      <a:pt x="372" y="511"/>
                    </a:cubicBezTo>
                    <a:cubicBezTo>
                      <a:pt x="328" y="506"/>
                      <a:pt x="298" y="474"/>
                      <a:pt x="277" y="409"/>
                    </a:cubicBezTo>
                    <a:cubicBezTo>
                      <a:pt x="277" y="408"/>
                      <a:pt x="276" y="407"/>
                      <a:pt x="276" y="406"/>
                    </a:cubicBezTo>
                    <a:cubicBezTo>
                      <a:pt x="268" y="372"/>
                      <a:pt x="262" y="313"/>
                      <a:pt x="309" y="302"/>
                    </a:cubicBezTo>
                    <a:cubicBezTo>
                      <a:pt x="310" y="302"/>
                      <a:pt x="310" y="302"/>
                      <a:pt x="311" y="302"/>
                    </a:cubicBezTo>
                    <a:cubicBezTo>
                      <a:pt x="344" y="303"/>
                      <a:pt x="362" y="339"/>
                      <a:pt x="396" y="339"/>
                    </a:cubicBezTo>
                    <a:cubicBezTo>
                      <a:pt x="396" y="339"/>
                      <a:pt x="396" y="339"/>
                      <a:pt x="396" y="339"/>
                    </a:cubicBezTo>
                    <a:cubicBezTo>
                      <a:pt x="396" y="339"/>
                      <a:pt x="396" y="339"/>
                      <a:pt x="397" y="339"/>
                    </a:cubicBezTo>
                    <a:cubicBezTo>
                      <a:pt x="397" y="339"/>
                      <a:pt x="397" y="339"/>
                      <a:pt x="397" y="339"/>
                    </a:cubicBezTo>
                    <a:cubicBezTo>
                      <a:pt x="397" y="339"/>
                      <a:pt x="397" y="339"/>
                      <a:pt x="397" y="339"/>
                    </a:cubicBezTo>
                    <a:cubicBezTo>
                      <a:pt x="397" y="339"/>
                      <a:pt x="397" y="339"/>
                      <a:pt x="397" y="339"/>
                    </a:cubicBezTo>
                    <a:cubicBezTo>
                      <a:pt x="397" y="339"/>
                      <a:pt x="397" y="339"/>
                      <a:pt x="397" y="339"/>
                    </a:cubicBezTo>
                    <a:cubicBezTo>
                      <a:pt x="397" y="339"/>
                      <a:pt x="397" y="339"/>
                      <a:pt x="397" y="339"/>
                    </a:cubicBezTo>
                    <a:cubicBezTo>
                      <a:pt x="397" y="339"/>
                      <a:pt x="397" y="339"/>
                      <a:pt x="397" y="339"/>
                    </a:cubicBezTo>
                    <a:cubicBezTo>
                      <a:pt x="423" y="334"/>
                      <a:pt x="411" y="298"/>
                      <a:pt x="406" y="288"/>
                    </a:cubicBezTo>
                    <a:cubicBezTo>
                      <a:pt x="380" y="237"/>
                      <a:pt x="350" y="190"/>
                      <a:pt x="318" y="147"/>
                    </a:cubicBezTo>
                    <a:cubicBezTo>
                      <a:pt x="292" y="150"/>
                      <a:pt x="264" y="152"/>
                      <a:pt x="234" y="154"/>
                    </a:cubicBezTo>
                    <a:cubicBezTo>
                      <a:pt x="234" y="154"/>
                      <a:pt x="234" y="154"/>
                      <a:pt x="234" y="154"/>
                    </a:cubicBezTo>
                    <a:cubicBezTo>
                      <a:pt x="175" y="138"/>
                      <a:pt x="163" y="87"/>
                      <a:pt x="161" y="77"/>
                    </a:cubicBezTo>
                    <a:cubicBezTo>
                      <a:pt x="161" y="77"/>
                      <a:pt x="161" y="77"/>
                      <a:pt x="161" y="77"/>
                    </a:cubicBezTo>
                    <a:cubicBezTo>
                      <a:pt x="162" y="65"/>
                      <a:pt x="158" y="56"/>
                      <a:pt x="147" y="42"/>
                    </a:cubicBezTo>
                    <a:cubicBezTo>
                      <a:pt x="147" y="42"/>
                      <a:pt x="146" y="41"/>
                      <a:pt x="146" y="41"/>
                    </a:cubicBezTo>
                    <a:cubicBezTo>
                      <a:pt x="122" y="15"/>
                      <a:pt x="97" y="1"/>
                      <a:pt x="73" y="0"/>
                    </a:cubicBezTo>
                    <a:cubicBezTo>
                      <a:pt x="73" y="0"/>
                      <a:pt x="72" y="0"/>
                      <a:pt x="72" y="0"/>
                    </a:cubicBezTo>
                    <a:cubicBezTo>
                      <a:pt x="60" y="2"/>
                      <a:pt x="48" y="9"/>
                      <a:pt x="64" y="44"/>
                    </a:cubicBezTo>
                    <a:cubicBezTo>
                      <a:pt x="64" y="45"/>
                      <a:pt x="64" y="45"/>
                      <a:pt x="64" y="45"/>
                    </a:cubicBezTo>
                    <a:cubicBezTo>
                      <a:pt x="76" y="65"/>
                      <a:pt x="87" y="74"/>
                      <a:pt x="99" y="83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5" y="89"/>
                      <a:pt x="158" y="142"/>
                      <a:pt x="101" y="1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0" name="Freeform 21">
                <a:extLst>
                  <a:ext uri="{FF2B5EF4-FFF2-40B4-BE49-F238E27FC236}">
                    <a16:creationId xmlns="" xmlns:a16="http://schemas.microsoft.com/office/drawing/2014/main" id="{EA0B28AB-FD7E-418D-9070-A1E592D3B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7831" y="2033587"/>
                <a:ext cx="1522413" cy="1577975"/>
              </a:xfrm>
              <a:custGeom>
                <a:avLst/>
                <a:gdLst>
                  <a:gd name="T0" fmla="*/ 309 w 536"/>
                  <a:gd name="T1" fmla="*/ 138 h 555"/>
                  <a:gd name="T2" fmla="*/ 310 w 536"/>
                  <a:gd name="T3" fmla="*/ 140 h 555"/>
                  <a:gd name="T4" fmla="*/ 322 w 536"/>
                  <a:gd name="T5" fmla="*/ 227 h 555"/>
                  <a:gd name="T6" fmla="*/ 321 w 536"/>
                  <a:gd name="T7" fmla="*/ 227 h 555"/>
                  <a:gd name="T8" fmla="*/ 226 w 536"/>
                  <a:gd name="T9" fmla="*/ 148 h 555"/>
                  <a:gd name="T10" fmla="*/ 224 w 536"/>
                  <a:gd name="T11" fmla="*/ 147 h 555"/>
                  <a:gd name="T12" fmla="*/ 179 w 536"/>
                  <a:gd name="T13" fmla="*/ 56 h 555"/>
                  <a:gd name="T14" fmla="*/ 119 w 536"/>
                  <a:gd name="T15" fmla="*/ 17 h 555"/>
                  <a:gd name="T16" fmla="*/ 53 w 536"/>
                  <a:gd name="T17" fmla="*/ 24 h 555"/>
                  <a:gd name="T18" fmla="*/ 143 w 536"/>
                  <a:gd name="T19" fmla="*/ 166 h 555"/>
                  <a:gd name="T20" fmla="*/ 143 w 536"/>
                  <a:gd name="T21" fmla="*/ 167 h 555"/>
                  <a:gd name="T22" fmla="*/ 132 w 536"/>
                  <a:gd name="T23" fmla="*/ 226 h 555"/>
                  <a:gd name="T24" fmla="*/ 132 w 536"/>
                  <a:gd name="T25" fmla="*/ 226 h 555"/>
                  <a:gd name="T26" fmla="*/ 132 w 536"/>
                  <a:gd name="T27" fmla="*/ 226 h 555"/>
                  <a:gd name="T28" fmla="*/ 132 w 536"/>
                  <a:gd name="T29" fmla="*/ 226 h 555"/>
                  <a:gd name="T30" fmla="*/ 132 w 536"/>
                  <a:gd name="T31" fmla="*/ 226 h 555"/>
                  <a:gd name="T32" fmla="*/ 132 w 536"/>
                  <a:gd name="T33" fmla="*/ 226 h 555"/>
                  <a:gd name="T34" fmla="*/ 132 w 536"/>
                  <a:gd name="T35" fmla="*/ 226 h 555"/>
                  <a:gd name="T36" fmla="*/ 132 w 536"/>
                  <a:gd name="T37" fmla="*/ 226 h 555"/>
                  <a:gd name="T38" fmla="*/ 132 w 536"/>
                  <a:gd name="T39" fmla="*/ 226 h 555"/>
                  <a:gd name="T40" fmla="*/ 93 w 536"/>
                  <a:gd name="T41" fmla="*/ 212 h 555"/>
                  <a:gd name="T42" fmla="*/ 93 w 536"/>
                  <a:gd name="T43" fmla="*/ 212 h 555"/>
                  <a:gd name="T44" fmla="*/ 45 w 536"/>
                  <a:gd name="T45" fmla="*/ 189 h 555"/>
                  <a:gd name="T46" fmla="*/ 44 w 536"/>
                  <a:gd name="T47" fmla="*/ 189 h 555"/>
                  <a:gd name="T48" fmla="*/ 14 w 536"/>
                  <a:gd name="T49" fmla="*/ 281 h 555"/>
                  <a:gd name="T50" fmla="*/ 100 w 536"/>
                  <a:gd name="T51" fmla="*/ 376 h 555"/>
                  <a:gd name="T52" fmla="*/ 102 w 536"/>
                  <a:gd name="T53" fmla="*/ 376 h 555"/>
                  <a:gd name="T54" fmla="*/ 136 w 536"/>
                  <a:gd name="T55" fmla="*/ 348 h 555"/>
                  <a:gd name="T56" fmla="*/ 139 w 536"/>
                  <a:gd name="T57" fmla="*/ 340 h 555"/>
                  <a:gd name="T58" fmla="*/ 139 w 536"/>
                  <a:gd name="T59" fmla="*/ 341 h 555"/>
                  <a:gd name="T60" fmla="*/ 167 w 536"/>
                  <a:gd name="T61" fmla="*/ 323 h 555"/>
                  <a:gd name="T62" fmla="*/ 168 w 536"/>
                  <a:gd name="T63" fmla="*/ 323 h 555"/>
                  <a:gd name="T64" fmla="*/ 230 w 536"/>
                  <a:gd name="T65" fmla="*/ 388 h 555"/>
                  <a:gd name="T66" fmla="*/ 230 w 536"/>
                  <a:gd name="T67" fmla="*/ 389 h 555"/>
                  <a:gd name="T68" fmla="*/ 266 w 536"/>
                  <a:gd name="T69" fmla="*/ 554 h 555"/>
                  <a:gd name="T70" fmla="*/ 267 w 536"/>
                  <a:gd name="T71" fmla="*/ 554 h 555"/>
                  <a:gd name="T72" fmla="*/ 267 w 536"/>
                  <a:gd name="T73" fmla="*/ 555 h 555"/>
                  <a:gd name="T74" fmla="*/ 536 w 536"/>
                  <a:gd name="T75" fmla="*/ 519 h 555"/>
                  <a:gd name="T76" fmla="*/ 535 w 536"/>
                  <a:gd name="T77" fmla="*/ 517 h 555"/>
                  <a:gd name="T78" fmla="*/ 536 w 536"/>
                  <a:gd name="T79" fmla="*/ 517 h 555"/>
                  <a:gd name="T80" fmla="*/ 231 w 536"/>
                  <a:gd name="T81" fmla="*/ 0 h 555"/>
                  <a:gd name="T82" fmla="*/ 199 w 536"/>
                  <a:gd name="T83" fmla="*/ 6 h 555"/>
                  <a:gd name="T84" fmla="*/ 260 w 536"/>
                  <a:gd name="T85" fmla="*/ 88 h 555"/>
                  <a:gd name="T86" fmla="*/ 268 w 536"/>
                  <a:gd name="T87" fmla="*/ 94 h 555"/>
                  <a:gd name="T88" fmla="*/ 268 w 536"/>
                  <a:gd name="T89" fmla="*/ 94 h 555"/>
                  <a:gd name="T90" fmla="*/ 309 w 536"/>
                  <a:gd name="T91" fmla="*/ 138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36" h="555">
                    <a:moveTo>
                      <a:pt x="309" y="138"/>
                    </a:moveTo>
                    <a:cubicBezTo>
                      <a:pt x="309" y="139"/>
                      <a:pt x="310" y="139"/>
                      <a:pt x="310" y="140"/>
                    </a:cubicBezTo>
                    <a:cubicBezTo>
                      <a:pt x="342" y="189"/>
                      <a:pt x="346" y="218"/>
                      <a:pt x="322" y="227"/>
                    </a:cubicBezTo>
                    <a:cubicBezTo>
                      <a:pt x="322" y="227"/>
                      <a:pt x="321" y="227"/>
                      <a:pt x="321" y="227"/>
                    </a:cubicBezTo>
                    <a:cubicBezTo>
                      <a:pt x="291" y="224"/>
                      <a:pt x="260" y="199"/>
                      <a:pt x="226" y="148"/>
                    </a:cubicBezTo>
                    <a:cubicBezTo>
                      <a:pt x="225" y="148"/>
                      <a:pt x="225" y="147"/>
                      <a:pt x="224" y="147"/>
                    </a:cubicBezTo>
                    <a:cubicBezTo>
                      <a:pt x="207" y="118"/>
                      <a:pt x="201" y="83"/>
                      <a:pt x="179" y="56"/>
                    </a:cubicBezTo>
                    <a:cubicBezTo>
                      <a:pt x="154" y="26"/>
                      <a:pt x="129" y="20"/>
                      <a:pt x="119" y="17"/>
                    </a:cubicBezTo>
                    <a:cubicBezTo>
                      <a:pt x="99" y="20"/>
                      <a:pt x="77" y="22"/>
                      <a:pt x="53" y="24"/>
                    </a:cubicBezTo>
                    <a:cubicBezTo>
                      <a:pt x="86" y="67"/>
                      <a:pt x="116" y="114"/>
                      <a:pt x="143" y="166"/>
                    </a:cubicBezTo>
                    <a:cubicBezTo>
                      <a:pt x="143" y="166"/>
                      <a:pt x="143" y="167"/>
                      <a:pt x="143" y="167"/>
                    </a:cubicBezTo>
                    <a:cubicBezTo>
                      <a:pt x="155" y="204"/>
                      <a:pt x="152" y="221"/>
                      <a:pt x="132" y="226"/>
                    </a:cubicBezTo>
                    <a:cubicBezTo>
                      <a:pt x="132" y="226"/>
                      <a:pt x="132" y="226"/>
                      <a:pt x="132" y="226"/>
                    </a:cubicBezTo>
                    <a:cubicBezTo>
                      <a:pt x="132" y="226"/>
                      <a:pt x="132" y="226"/>
                      <a:pt x="132" y="226"/>
                    </a:cubicBezTo>
                    <a:cubicBezTo>
                      <a:pt x="132" y="226"/>
                      <a:pt x="132" y="226"/>
                      <a:pt x="132" y="226"/>
                    </a:cubicBezTo>
                    <a:cubicBezTo>
                      <a:pt x="132" y="226"/>
                      <a:pt x="132" y="226"/>
                      <a:pt x="132" y="226"/>
                    </a:cubicBezTo>
                    <a:cubicBezTo>
                      <a:pt x="132" y="226"/>
                      <a:pt x="132" y="226"/>
                      <a:pt x="132" y="226"/>
                    </a:cubicBezTo>
                    <a:cubicBezTo>
                      <a:pt x="132" y="226"/>
                      <a:pt x="132" y="226"/>
                      <a:pt x="132" y="226"/>
                    </a:cubicBezTo>
                    <a:cubicBezTo>
                      <a:pt x="132" y="226"/>
                      <a:pt x="132" y="226"/>
                      <a:pt x="132" y="226"/>
                    </a:cubicBezTo>
                    <a:cubicBezTo>
                      <a:pt x="132" y="226"/>
                      <a:pt x="132" y="226"/>
                      <a:pt x="132" y="226"/>
                    </a:cubicBezTo>
                    <a:cubicBezTo>
                      <a:pt x="118" y="226"/>
                      <a:pt x="107" y="222"/>
                      <a:pt x="93" y="212"/>
                    </a:cubicBezTo>
                    <a:cubicBezTo>
                      <a:pt x="93" y="212"/>
                      <a:pt x="93" y="212"/>
                      <a:pt x="93" y="212"/>
                    </a:cubicBezTo>
                    <a:cubicBezTo>
                      <a:pt x="76" y="198"/>
                      <a:pt x="65" y="189"/>
                      <a:pt x="45" y="189"/>
                    </a:cubicBezTo>
                    <a:cubicBezTo>
                      <a:pt x="45" y="189"/>
                      <a:pt x="44" y="189"/>
                      <a:pt x="44" y="189"/>
                    </a:cubicBezTo>
                    <a:cubicBezTo>
                      <a:pt x="24" y="193"/>
                      <a:pt x="0" y="208"/>
                      <a:pt x="14" y="281"/>
                    </a:cubicBezTo>
                    <a:cubicBezTo>
                      <a:pt x="14" y="282"/>
                      <a:pt x="34" y="369"/>
                      <a:pt x="100" y="376"/>
                    </a:cubicBezTo>
                    <a:cubicBezTo>
                      <a:pt x="101" y="376"/>
                      <a:pt x="101" y="376"/>
                      <a:pt x="102" y="376"/>
                    </a:cubicBezTo>
                    <a:cubicBezTo>
                      <a:pt x="119" y="374"/>
                      <a:pt x="127" y="367"/>
                      <a:pt x="136" y="348"/>
                    </a:cubicBezTo>
                    <a:cubicBezTo>
                      <a:pt x="139" y="340"/>
                      <a:pt x="139" y="340"/>
                      <a:pt x="139" y="340"/>
                    </a:cubicBezTo>
                    <a:cubicBezTo>
                      <a:pt x="139" y="340"/>
                      <a:pt x="139" y="341"/>
                      <a:pt x="139" y="341"/>
                    </a:cubicBezTo>
                    <a:cubicBezTo>
                      <a:pt x="148" y="330"/>
                      <a:pt x="155" y="325"/>
                      <a:pt x="167" y="323"/>
                    </a:cubicBezTo>
                    <a:cubicBezTo>
                      <a:pt x="168" y="323"/>
                      <a:pt x="168" y="323"/>
                      <a:pt x="168" y="323"/>
                    </a:cubicBezTo>
                    <a:cubicBezTo>
                      <a:pt x="197" y="324"/>
                      <a:pt x="214" y="350"/>
                      <a:pt x="230" y="388"/>
                    </a:cubicBezTo>
                    <a:cubicBezTo>
                      <a:pt x="230" y="388"/>
                      <a:pt x="230" y="389"/>
                      <a:pt x="230" y="389"/>
                    </a:cubicBezTo>
                    <a:cubicBezTo>
                      <a:pt x="245" y="442"/>
                      <a:pt x="257" y="497"/>
                      <a:pt x="266" y="554"/>
                    </a:cubicBezTo>
                    <a:cubicBezTo>
                      <a:pt x="266" y="554"/>
                      <a:pt x="267" y="554"/>
                      <a:pt x="267" y="554"/>
                    </a:cubicBezTo>
                    <a:cubicBezTo>
                      <a:pt x="267" y="554"/>
                      <a:pt x="267" y="555"/>
                      <a:pt x="267" y="555"/>
                    </a:cubicBezTo>
                    <a:cubicBezTo>
                      <a:pt x="396" y="544"/>
                      <a:pt x="489" y="531"/>
                      <a:pt x="536" y="519"/>
                    </a:cubicBezTo>
                    <a:cubicBezTo>
                      <a:pt x="536" y="518"/>
                      <a:pt x="535" y="518"/>
                      <a:pt x="535" y="517"/>
                    </a:cubicBezTo>
                    <a:cubicBezTo>
                      <a:pt x="535" y="517"/>
                      <a:pt x="535" y="517"/>
                      <a:pt x="536" y="517"/>
                    </a:cubicBezTo>
                    <a:cubicBezTo>
                      <a:pt x="493" y="310"/>
                      <a:pt x="383" y="129"/>
                      <a:pt x="231" y="0"/>
                    </a:cubicBezTo>
                    <a:cubicBezTo>
                      <a:pt x="223" y="2"/>
                      <a:pt x="212" y="4"/>
                      <a:pt x="199" y="6"/>
                    </a:cubicBezTo>
                    <a:cubicBezTo>
                      <a:pt x="183" y="25"/>
                      <a:pt x="260" y="87"/>
                      <a:pt x="260" y="88"/>
                    </a:cubicBezTo>
                    <a:cubicBezTo>
                      <a:pt x="268" y="94"/>
                      <a:pt x="268" y="94"/>
                      <a:pt x="268" y="94"/>
                    </a:cubicBezTo>
                    <a:cubicBezTo>
                      <a:pt x="268" y="94"/>
                      <a:pt x="268" y="94"/>
                      <a:pt x="268" y="94"/>
                    </a:cubicBezTo>
                    <a:cubicBezTo>
                      <a:pt x="285" y="109"/>
                      <a:pt x="295" y="120"/>
                      <a:pt x="309" y="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1" name="Freeform 31">
                <a:extLst>
                  <a:ext uri="{FF2B5EF4-FFF2-40B4-BE49-F238E27FC236}">
                    <a16:creationId xmlns="" xmlns:a16="http://schemas.microsoft.com/office/drawing/2014/main" id="{91800040-D820-47A5-8285-7505E6946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381" y="1439862"/>
                <a:ext cx="1627188" cy="1349375"/>
              </a:xfrm>
              <a:custGeom>
                <a:avLst/>
                <a:gdLst>
                  <a:gd name="T0" fmla="*/ 403 w 573"/>
                  <a:gd name="T1" fmla="*/ 33 h 475"/>
                  <a:gd name="T2" fmla="*/ 359 w 573"/>
                  <a:gd name="T3" fmla="*/ 52 h 475"/>
                  <a:gd name="T4" fmla="*/ 414 w 573"/>
                  <a:gd name="T5" fmla="*/ 37 h 475"/>
                  <a:gd name="T6" fmla="*/ 415 w 573"/>
                  <a:gd name="T7" fmla="*/ 37 h 475"/>
                  <a:gd name="T8" fmla="*/ 400 w 573"/>
                  <a:gd name="T9" fmla="*/ 48 h 475"/>
                  <a:gd name="T10" fmla="*/ 360 w 573"/>
                  <a:gd name="T11" fmla="*/ 71 h 475"/>
                  <a:gd name="T12" fmla="*/ 348 w 573"/>
                  <a:gd name="T13" fmla="*/ 78 h 475"/>
                  <a:gd name="T14" fmla="*/ 346 w 573"/>
                  <a:gd name="T15" fmla="*/ 80 h 475"/>
                  <a:gd name="T16" fmla="*/ 245 w 573"/>
                  <a:gd name="T17" fmla="*/ 134 h 475"/>
                  <a:gd name="T18" fmla="*/ 244 w 573"/>
                  <a:gd name="T19" fmla="*/ 134 h 475"/>
                  <a:gd name="T20" fmla="*/ 241 w 573"/>
                  <a:gd name="T21" fmla="*/ 132 h 475"/>
                  <a:gd name="T22" fmla="*/ 246 w 573"/>
                  <a:gd name="T23" fmla="*/ 122 h 475"/>
                  <a:gd name="T24" fmla="*/ 245 w 573"/>
                  <a:gd name="T25" fmla="*/ 122 h 475"/>
                  <a:gd name="T26" fmla="*/ 256 w 573"/>
                  <a:gd name="T27" fmla="*/ 107 h 475"/>
                  <a:gd name="T28" fmla="*/ 194 w 573"/>
                  <a:gd name="T29" fmla="*/ 138 h 475"/>
                  <a:gd name="T30" fmla="*/ 72 w 573"/>
                  <a:gd name="T31" fmla="*/ 245 h 475"/>
                  <a:gd name="T32" fmla="*/ 123 w 573"/>
                  <a:gd name="T33" fmla="*/ 249 h 475"/>
                  <a:gd name="T34" fmla="*/ 123 w 573"/>
                  <a:gd name="T35" fmla="*/ 249 h 475"/>
                  <a:gd name="T36" fmla="*/ 79 w 573"/>
                  <a:gd name="T37" fmla="*/ 341 h 475"/>
                  <a:gd name="T38" fmla="*/ 80 w 573"/>
                  <a:gd name="T39" fmla="*/ 341 h 475"/>
                  <a:gd name="T40" fmla="*/ 33 w 573"/>
                  <a:gd name="T41" fmla="*/ 395 h 475"/>
                  <a:gd name="T42" fmla="*/ 33 w 573"/>
                  <a:gd name="T43" fmla="*/ 397 h 475"/>
                  <a:gd name="T44" fmla="*/ 46 w 573"/>
                  <a:gd name="T45" fmla="*/ 475 h 475"/>
                  <a:gd name="T46" fmla="*/ 48 w 573"/>
                  <a:gd name="T47" fmla="*/ 475 h 475"/>
                  <a:gd name="T48" fmla="*/ 131 w 573"/>
                  <a:gd name="T49" fmla="*/ 400 h 475"/>
                  <a:gd name="T50" fmla="*/ 132 w 573"/>
                  <a:gd name="T51" fmla="*/ 399 h 475"/>
                  <a:gd name="T52" fmla="*/ 142 w 573"/>
                  <a:gd name="T53" fmla="*/ 350 h 475"/>
                  <a:gd name="T54" fmla="*/ 142 w 573"/>
                  <a:gd name="T55" fmla="*/ 343 h 475"/>
                  <a:gd name="T56" fmla="*/ 143 w 573"/>
                  <a:gd name="T57" fmla="*/ 343 h 475"/>
                  <a:gd name="T58" fmla="*/ 219 w 573"/>
                  <a:gd name="T59" fmla="*/ 253 h 475"/>
                  <a:gd name="T60" fmla="*/ 219 w 573"/>
                  <a:gd name="T61" fmla="*/ 253 h 475"/>
                  <a:gd name="T62" fmla="*/ 222 w 573"/>
                  <a:gd name="T63" fmla="*/ 253 h 475"/>
                  <a:gd name="T64" fmla="*/ 228 w 573"/>
                  <a:gd name="T65" fmla="*/ 252 h 475"/>
                  <a:gd name="T66" fmla="*/ 228 w 573"/>
                  <a:gd name="T67" fmla="*/ 252 h 475"/>
                  <a:gd name="T68" fmla="*/ 301 w 573"/>
                  <a:gd name="T69" fmla="*/ 253 h 475"/>
                  <a:gd name="T70" fmla="*/ 303 w 573"/>
                  <a:gd name="T71" fmla="*/ 253 h 475"/>
                  <a:gd name="T72" fmla="*/ 355 w 573"/>
                  <a:gd name="T73" fmla="*/ 164 h 475"/>
                  <a:gd name="T74" fmla="*/ 362 w 573"/>
                  <a:gd name="T75" fmla="*/ 154 h 475"/>
                  <a:gd name="T76" fmla="*/ 368 w 573"/>
                  <a:gd name="T77" fmla="*/ 146 h 475"/>
                  <a:gd name="T78" fmla="*/ 433 w 573"/>
                  <a:gd name="T79" fmla="*/ 114 h 475"/>
                  <a:gd name="T80" fmla="*/ 433 w 573"/>
                  <a:gd name="T81" fmla="*/ 113 h 475"/>
                  <a:gd name="T82" fmla="*/ 434 w 573"/>
                  <a:gd name="T83" fmla="*/ 120 h 475"/>
                  <a:gd name="T84" fmla="*/ 502 w 573"/>
                  <a:gd name="T85" fmla="*/ 81 h 475"/>
                  <a:gd name="T86" fmla="*/ 502 w 573"/>
                  <a:gd name="T87" fmla="*/ 80 h 475"/>
                  <a:gd name="T88" fmla="*/ 511 w 573"/>
                  <a:gd name="T89" fmla="*/ 43 h 475"/>
                  <a:gd name="T90" fmla="*/ 487 w 573"/>
                  <a:gd name="T91" fmla="*/ 50 h 475"/>
                  <a:gd name="T92" fmla="*/ 481 w 573"/>
                  <a:gd name="T93" fmla="*/ 53 h 475"/>
                  <a:gd name="T94" fmla="*/ 482 w 573"/>
                  <a:gd name="T95" fmla="*/ 53 h 475"/>
                  <a:gd name="T96" fmla="*/ 461 w 573"/>
                  <a:gd name="T97" fmla="*/ 58 h 475"/>
                  <a:gd name="T98" fmla="*/ 488 w 573"/>
                  <a:gd name="T99" fmla="*/ 31 h 475"/>
                  <a:gd name="T100" fmla="*/ 488 w 573"/>
                  <a:gd name="T101" fmla="*/ 31 h 475"/>
                  <a:gd name="T102" fmla="*/ 573 w 573"/>
                  <a:gd name="T103" fmla="*/ 0 h 475"/>
                  <a:gd name="T104" fmla="*/ 572 w 573"/>
                  <a:gd name="T105" fmla="*/ 0 h 475"/>
                  <a:gd name="T106" fmla="*/ 567 w 573"/>
                  <a:gd name="T107" fmla="*/ 0 h 475"/>
                  <a:gd name="T108" fmla="*/ 403 w 573"/>
                  <a:gd name="T109" fmla="*/ 33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73" h="475">
                    <a:moveTo>
                      <a:pt x="403" y="33"/>
                    </a:moveTo>
                    <a:cubicBezTo>
                      <a:pt x="364" y="46"/>
                      <a:pt x="362" y="49"/>
                      <a:pt x="359" y="52"/>
                    </a:cubicBezTo>
                    <a:cubicBezTo>
                      <a:pt x="378" y="50"/>
                      <a:pt x="395" y="40"/>
                      <a:pt x="414" y="37"/>
                    </a:cubicBezTo>
                    <a:cubicBezTo>
                      <a:pt x="415" y="37"/>
                      <a:pt x="415" y="37"/>
                      <a:pt x="415" y="37"/>
                    </a:cubicBezTo>
                    <a:cubicBezTo>
                      <a:pt x="410" y="41"/>
                      <a:pt x="405" y="45"/>
                      <a:pt x="400" y="48"/>
                    </a:cubicBezTo>
                    <a:cubicBezTo>
                      <a:pt x="389" y="60"/>
                      <a:pt x="375" y="65"/>
                      <a:pt x="360" y="71"/>
                    </a:cubicBezTo>
                    <a:cubicBezTo>
                      <a:pt x="356" y="73"/>
                      <a:pt x="352" y="76"/>
                      <a:pt x="348" y="78"/>
                    </a:cubicBezTo>
                    <a:cubicBezTo>
                      <a:pt x="347" y="79"/>
                      <a:pt x="347" y="79"/>
                      <a:pt x="346" y="80"/>
                    </a:cubicBezTo>
                    <a:cubicBezTo>
                      <a:pt x="291" y="114"/>
                      <a:pt x="266" y="130"/>
                      <a:pt x="245" y="134"/>
                    </a:cubicBezTo>
                    <a:cubicBezTo>
                      <a:pt x="245" y="134"/>
                      <a:pt x="245" y="134"/>
                      <a:pt x="244" y="134"/>
                    </a:cubicBezTo>
                    <a:cubicBezTo>
                      <a:pt x="243" y="133"/>
                      <a:pt x="242" y="132"/>
                      <a:pt x="241" y="132"/>
                    </a:cubicBezTo>
                    <a:cubicBezTo>
                      <a:pt x="241" y="128"/>
                      <a:pt x="242" y="127"/>
                      <a:pt x="246" y="122"/>
                    </a:cubicBezTo>
                    <a:cubicBezTo>
                      <a:pt x="246" y="122"/>
                      <a:pt x="245" y="122"/>
                      <a:pt x="245" y="122"/>
                    </a:cubicBezTo>
                    <a:cubicBezTo>
                      <a:pt x="256" y="112"/>
                      <a:pt x="256" y="111"/>
                      <a:pt x="256" y="107"/>
                    </a:cubicBezTo>
                    <a:cubicBezTo>
                      <a:pt x="247" y="106"/>
                      <a:pt x="229" y="116"/>
                      <a:pt x="194" y="138"/>
                    </a:cubicBezTo>
                    <a:cubicBezTo>
                      <a:pt x="150" y="170"/>
                      <a:pt x="109" y="205"/>
                      <a:pt x="72" y="245"/>
                    </a:cubicBezTo>
                    <a:cubicBezTo>
                      <a:pt x="87" y="246"/>
                      <a:pt x="104" y="248"/>
                      <a:pt x="123" y="249"/>
                    </a:cubicBezTo>
                    <a:cubicBezTo>
                      <a:pt x="123" y="249"/>
                      <a:pt x="123" y="249"/>
                      <a:pt x="123" y="249"/>
                    </a:cubicBezTo>
                    <a:cubicBezTo>
                      <a:pt x="150" y="268"/>
                      <a:pt x="82" y="338"/>
                      <a:pt x="79" y="341"/>
                    </a:cubicBezTo>
                    <a:cubicBezTo>
                      <a:pt x="80" y="341"/>
                      <a:pt x="80" y="341"/>
                      <a:pt x="80" y="341"/>
                    </a:cubicBezTo>
                    <a:cubicBezTo>
                      <a:pt x="63" y="355"/>
                      <a:pt x="49" y="368"/>
                      <a:pt x="33" y="395"/>
                    </a:cubicBezTo>
                    <a:cubicBezTo>
                      <a:pt x="33" y="396"/>
                      <a:pt x="33" y="397"/>
                      <a:pt x="33" y="397"/>
                    </a:cubicBezTo>
                    <a:cubicBezTo>
                      <a:pt x="27" y="408"/>
                      <a:pt x="0" y="466"/>
                      <a:pt x="46" y="475"/>
                    </a:cubicBezTo>
                    <a:cubicBezTo>
                      <a:pt x="46" y="475"/>
                      <a:pt x="46" y="475"/>
                      <a:pt x="48" y="475"/>
                    </a:cubicBezTo>
                    <a:cubicBezTo>
                      <a:pt x="98" y="468"/>
                      <a:pt x="126" y="412"/>
                      <a:pt x="131" y="400"/>
                    </a:cubicBezTo>
                    <a:cubicBezTo>
                      <a:pt x="132" y="400"/>
                      <a:pt x="132" y="399"/>
                      <a:pt x="132" y="399"/>
                    </a:cubicBezTo>
                    <a:cubicBezTo>
                      <a:pt x="140" y="378"/>
                      <a:pt x="143" y="366"/>
                      <a:pt x="142" y="350"/>
                    </a:cubicBezTo>
                    <a:cubicBezTo>
                      <a:pt x="142" y="343"/>
                      <a:pt x="142" y="343"/>
                      <a:pt x="142" y="343"/>
                    </a:cubicBezTo>
                    <a:cubicBezTo>
                      <a:pt x="142" y="343"/>
                      <a:pt x="142" y="343"/>
                      <a:pt x="143" y="343"/>
                    </a:cubicBezTo>
                    <a:cubicBezTo>
                      <a:pt x="146" y="316"/>
                      <a:pt x="170" y="267"/>
                      <a:pt x="219" y="253"/>
                    </a:cubicBezTo>
                    <a:cubicBezTo>
                      <a:pt x="219" y="253"/>
                      <a:pt x="219" y="253"/>
                      <a:pt x="219" y="253"/>
                    </a:cubicBezTo>
                    <a:cubicBezTo>
                      <a:pt x="219" y="253"/>
                      <a:pt x="220" y="253"/>
                      <a:pt x="222" y="253"/>
                    </a:cubicBezTo>
                    <a:cubicBezTo>
                      <a:pt x="224" y="253"/>
                      <a:pt x="226" y="252"/>
                      <a:pt x="228" y="252"/>
                    </a:cubicBezTo>
                    <a:cubicBezTo>
                      <a:pt x="228" y="252"/>
                      <a:pt x="228" y="252"/>
                      <a:pt x="228" y="252"/>
                    </a:cubicBezTo>
                    <a:cubicBezTo>
                      <a:pt x="251" y="252"/>
                      <a:pt x="276" y="253"/>
                      <a:pt x="301" y="253"/>
                    </a:cubicBezTo>
                    <a:cubicBezTo>
                      <a:pt x="302" y="253"/>
                      <a:pt x="303" y="253"/>
                      <a:pt x="303" y="253"/>
                    </a:cubicBezTo>
                    <a:cubicBezTo>
                      <a:pt x="319" y="220"/>
                      <a:pt x="337" y="191"/>
                      <a:pt x="355" y="164"/>
                    </a:cubicBezTo>
                    <a:cubicBezTo>
                      <a:pt x="357" y="160"/>
                      <a:pt x="359" y="157"/>
                      <a:pt x="362" y="154"/>
                    </a:cubicBezTo>
                    <a:cubicBezTo>
                      <a:pt x="364" y="151"/>
                      <a:pt x="366" y="148"/>
                      <a:pt x="368" y="146"/>
                    </a:cubicBezTo>
                    <a:cubicBezTo>
                      <a:pt x="407" y="109"/>
                      <a:pt x="424" y="93"/>
                      <a:pt x="433" y="114"/>
                    </a:cubicBezTo>
                    <a:cubicBezTo>
                      <a:pt x="433" y="114"/>
                      <a:pt x="433" y="113"/>
                      <a:pt x="433" y="113"/>
                    </a:cubicBezTo>
                    <a:cubicBezTo>
                      <a:pt x="433" y="115"/>
                      <a:pt x="433" y="118"/>
                      <a:pt x="434" y="120"/>
                    </a:cubicBezTo>
                    <a:cubicBezTo>
                      <a:pt x="438" y="137"/>
                      <a:pt x="471" y="137"/>
                      <a:pt x="502" y="81"/>
                    </a:cubicBezTo>
                    <a:cubicBezTo>
                      <a:pt x="502" y="81"/>
                      <a:pt x="502" y="80"/>
                      <a:pt x="502" y="80"/>
                    </a:cubicBezTo>
                    <a:cubicBezTo>
                      <a:pt x="514" y="55"/>
                      <a:pt x="512" y="48"/>
                      <a:pt x="511" y="43"/>
                    </a:cubicBezTo>
                    <a:cubicBezTo>
                      <a:pt x="506" y="41"/>
                      <a:pt x="504" y="40"/>
                      <a:pt x="487" y="50"/>
                    </a:cubicBezTo>
                    <a:cubicBezTo>
                      <a:pt x="481" y="53"/>
                      <a:pt x="481" y="53"/>
                      <a:pt x="481" y="53"/>
                    </a:cubicBezTo>
                    <a:cubicBezTo>
                      <a:pt x="482" y="53"/>
                      <a:pt x="482" y="53"/>
                      <a:pt x="482" y="53"/>
                    </a:cubicBezTo>
                    <a:cubicBezTo>
                      <a:pt x="467" y="60"/>
                      <a:pt x="464" y="59"/>
                      <a:pt x="461" y="58"/>
                    </a:cubicBezTo>
                    <a:cubicBezTo>
                      <a:pt x="461" y="54"/>
                      <a:pt x="461" y="48"/>
                      <a:pt x="488" y="31"/>
                    </a:cubicBezTo>
                    <a:cubicBezTo>
                      <a:pt x="488" y="31"/>
                      <a:pt x="488" y="31"/>
                      <a:pt x="488" y="31"/>
                    </a:cubicBezTo>
                    <a:cubicBezTo>
                      <a:pt x="515" y="15"/>
                      <a:pt x="543" y="5"/>
                      <a:pt x="573" y="0"/>
                    </a:cubicBezTo>
                    <a:cubicBezTo>
                      <a:pt x="572" y="0"/>
                      <a:pt x="572" y="0"/>
                      <a:pt x="572" y="0"/>
                    </a:cubicBezTo>
                    <a:cubicBezTo>
                      <a:pt x="571" y="0"/>
                      <a:pt x="569" y="0"/>
                      <a:pt x="567" y="0"/>
                    </a:cubicBezTo>
                    <a:cubicBezTo>
                      <a:pt x="511" y="5"/>
                      <a:pt x="456" y="16"/>
                      <a:pt x="403" y="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2" name="Freeform 35">
                <a:extLst>
                  <a:ext uri="{FF2B5EF4-FFF2-40B4-BE49-F238E27FC236}">
                    <a16:creationId xmlns="" xmlns:a16="http://schemas.microsoft.com/office/drawing/2014/main" id="{B841B4B7-87DA-4C37-9519-ABE647CB6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4493" y="1439862"/>
                <a:ext cx="1616075" cy="700088"/>
              </a:xfrm>
              <a:custGeom>
                <a:avLst/>
                <a:gdLst>
                  <a:gd name="T0" fmla="*/ 97 w 569"/>
                  <a:gd name="T1" fmla="*/ 158 h 246"/>
                  <a:gd name="T2" fmla="*/ 145 w 569"/>
                  <a:gd name="T3" fmla="*/ 126 h 246"/>
                  <a:gd name="T4" fmla="*/ 239 w 569"/>
                  <a:gd name="T5" fmla="*/ 81 h 246"/>
                  <a:gd name="T6" fmla="*/ 161 w 569"/>
                  <a:gd name="T7" fmla="*/ 132 h 246"/>
                  <a:gd name="T8" fmla="*/ 25 w 569"/>
                  <a:gd name="T9" fmla="*/ 241 h 246"/>
                  <a:gd name="T10" fmla="*/ 65 w 569"/>
                  <a:gd name="T11" fmla="*/ 245 h 246"/>
                  <a:gd name="T12" fmla="*/ 189 w 569"/>
                  <a:gd name="T13" fmla="*/ 138 h 246"/>
                  <a:gd name="T14" fmla="*/ 259 w 569"/>
                  <a:gd name="T15" fmla="*/ 101 h 246"/>
                  <a:gd name="T16" fmla="*/ 259 w 569"/>
                  <a:gd name="T17" fmla="*/ 101 h 246"/>
                  <a:gd name="T18" fmla="*/ 259 w 569"/>
                  <a:gd name="T19" fmla="*/ 101 h 246"/>
                  <a:gd name="T20" fmla="*/ 259 w 569"/>
                  <a:gd name="T21" fmla="*/ 101 h 246"/>
                  <a:gd name="T22" fmla="*/ 259 w 569"/>
                  <a:gd name="T23" fmla="*/ 101 h 246"/>
                  <a:gd name="T24" fmla="*/ 256 w 569"/>
                  <a:gd name="T25" fmla="*/ 110 h 246"/>
                  <a:gd name="T26" fmla="*/ 245 w 569"/>
                  <a:gd name="T27" fmla="*/ 127 h 246"/>
                  <a:gd name="T28" fmla="*/ 248 w 569"/>
                  <a:gd name="T29" fmla="*/ 128 h 246"/>
                  <a:gd name="T30" fmla="*/ 340 w 569"/>
                  <a:gd name="T31" fmla="*/ 80 h 246"/>
                  <a:gd name="T32" fmla="*/ 396 w 569"/>
                  <a:gd name="T33" fmla="*/ 48 h 246"/>
                  <a:gd name="T34" fmla="*/ 402 w 569"/>
                  <a:gd name="T35" fmla="*/ 40 h 246"/>
                  <a:gd name="T36" fmla="*/ 370 w 569"/>
                  <a:gd name="T37" fmla="*/ 49 h 246"/>
                  <a:gd name="T38" fmla="*/ 347 w 569"/>
                  <a:gd name="T39" fmla="*/ 56 h 246"/>
                  <a:gd name="T40" fmla="*/ 347 w 569"/>
                  <a:gd name="T41" fmla="*/ 56 h 246"/>
                  <a:gd name="T42" fmla="*/ 347 w 569"/>
                  <a:gd name="T43" fmla="*/ 54 h 246"/>
                  <a:gd name="T44" fmla="*/ 397 w 569"/>
                  <a:gd name="T45" fmla="*/ 33 h 246"/>
                  <a:gd name="T46" fmla="*/ 568 w 569"/>
                  <a:gd name="T47" fmla="*/ 0 h 246"/>
                  <a:gd name="T48" fmla="*/ 569 w 569"/>
                  <a:gd name="T49" fmla="*/ 0 h 246"/>
                  <a:gd name="T50" fmla="*/ 516 w 569"/>
                  <a:gd name="T51" fmla="*/ 3 h 246"/>
                  <a:gd name="T52" fmla="*/ 465 w 569"/>
                  <a:gd name="T53" fmla="*/ 9 h 246"/>
                  <a:gd name="T54" fmla="*/ 415 w 569"/>
                  <a:gd name="T55" fmla="*/ 18 h 246"/>
                  <a:gd name="T56" fmla="*/ 367 w 569"/>
                  <a:gd name="T57" fmla="*/ 29 h 246"/>
                  <a:gd name="T58" fmla="*/ 319 w 569"/>
                  <a:gd name="T59" fmla="*/ 43 h 246"/>
                  <a:gd name="T60" fmla="*/ 280 w 569"/>
                  <a:gd name="T61" fmla="*/ 58 h 246"/>
                  <a:gd name="T62" fmla="*/ 177 w 569"/>
                  <a:gd name="T63" fmla="*/ 105 h 246"/>
                  <a:gd name="T64" fmla="*/ 49 w 569"/>
                  <a:gd name="T65" fmla="*/ 188 h 246"/>
                  <a:gd name="T66" fmla="*/ 1 w 569"/>
                  <a:gd name="T67" fmla="*/ 23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9" h="246">
                    <a:moveTo>
                      <a:pt x="90" y="163"/>
                    </a:moveTo>
                    <a:cubicBezTo>
                      <a:pt x="97" y="158"/>
                      <a:pt x="97" y="158"/>
                      <a:pt x="97" y="158"/>
                    </a:cubicBezTo>
                    <a:cubicBezTo>
                      <a:pt x="97" y="158"/>
                      <a:pt x="97" y="158"/>
                      <a:pt x="97" y="158"/>
                    </a:cubicBezTo>
                    <a:cubicBezTo>
                      <a:pt x="113" y="146"/>
                      <a:pt x="125" y="138"/>
                      <a:pt x="145" y="126"/>
                    </a:cubicBezTo>
                    <a:cubicBezTo>
                      <a:pt x="146" y="125"/>
                      <a:pt x="147" y="125"/>
                      <a:pt x="147" y="125"/>
                    </a:cubicBezTo>
                    <a:cubicBezTo>
                      <a:pt x="218" y="84"/>
                      <a:pt x="239" y="81"/>
                      <a:pt x="239" y="81"/>
                    </a:cubicBezTo>
                    <a:cubicBezTo>
                      <a:pt x="239" y="81"/>
                      <a:pt x="240" y="81"/>
                      <a:pt x="239" y="83"/>
                    </a:cubicBezTo>
                    <a:cubicBezTo>
                      <a:pt x="214" y="101"/>
                      <a:pt x="187" y="116"/>
                      <a:pt x="161" y="132"/>
                    </a:cubicBezTo>
                    <a:cubicBezTo>
                      <a:pt x="160" y="133"/>
                      <a:pt x="160" y="133"/>
                      <a:pt x="159" y="133"/>
                    </a:cubicBezTo>
                    <a:cubicBezTo>
                      <a:pt x="79" y="185"/>
                      <a:pt x="30" y="216"/>
                      <a:pt x="25" y="241"/>
                    </a:cubicBezTo>
                    <a:cubicBezTo>
                      <a:pt x="35" y="243"/>
                      <a:pt x="48" y="244"/>
                      <a:pt x="64" y="246"/>
                    </a:cubicBezTo>
                    <a:cubicBezTo>
                      <a:pt x="64" y="245"/>
                      <a:pt x="64" y="245"/>
                      <a:pt x="65" y="245"/>
                    </a:cubicBezTo>
                    <a:cubicBezTo>
                      <a:pt x="65" y="245"/>
                      <a:pt x="65" y="245"/>
                      <a:pt x="65" y="245"/>
                    </a:cubicBezTo>
                    <a:cubicBezTo>
                      <a:pt x="103" y="205"/>
                      <a:pt x="145" y="169"/>
                      <a:pt x="189" y="138"/>
                    </a:cubicBezTo>
                    <a:cubicBezTo>
                      <a:pt x="189" y="138"/>
                      <a:pt x="189" y="138"/>
                      <a:pt x="189" y="138"/>
                    </a:cubicBezTo>
                    <a:cubicBezTo>
                      <a:pt x="219" y="118"/>
                      <a:pt x="241" y="105"/>
                      <a:pt x="259" y="101"/>
                    </a:cubicBezTo>
                    <a:cubicBezTo>
                      <a:pt x="259" y="101"/>
                      <a:pt x="259" y="101"/>
                      <a:pt x="259" y="101"/>
                    </a:cubicBezTo>
                    <a:cubicBezTo>
                      <a:pt x="259" y="101"/>
                      <a:pt x="259" y="101"/>
                      <a:pt x="259" y="101"/>
                    </a:cubicBezTo>
                    <a:cubicBezTo>
                      <a:pt x="259" y="101"/>
                      <a:pt x="259" y="101"/>
                      <a:pt x="259" y="101"/>
                    </a:cubicBezTo>
                    <a:cubicBezTo>
                      <a:pt x="259" y="101"/>
                      <a:pt x="259" y="101"/>
                      <a:pt x="259" y="101"/>
                    </a:cubicBezTo>
                    <a:cubicBezTo>
                      <a:pt x="259" y="101"/>
                      <a:pt x="259" y="101"/>
                      <a:pt x="259" y="101"/>
                    </a:cubicBezTo>
                    <a:cubicBezTo>
                      <a:pt x="259" y="101"/>
                      <a:pt x="259" y="101"/>
                      <a:pt x="259" y="101"/>
                    </a:cubicBezTo>
                    <a:cubicBezTo>
                      <a:pt x="259" y="101"/>
                      <a:pt x="259" y="101"/>
                      <a:pt x="259" y="101"/>
                    </a:cubicBezTo>
                    <a:cubicBezTo>
                      <a:pt x="259" y="101"/>
                      <a:pt x="259" y="101"/>
                      <a:pt x="259" y="101"/>
                    </a:cubicBezTo>
                    <a:cubicBezTo>
                      <a:pt x="259" y="102"/>
                      <a:pt x="260" y="103"/>
                      <a:pt x="261" y="104"/>
                    </a:cubicBezTo>
                    <a:cubicBezTo>
                      <a:pt x="259" y="106"/>
                      <a:pt x="258" y="109"/>
                      <a:pt x="256" y="110"/>
                    </a:cubicBezTo>
                    <a:cubicBezTo>
                      <a:pt x="257" y="110"/>
                      <a:pt x="257" y="110"/>
                      <a:pt x="258" y="109"/>
                    </a:cubicBezTo>
                    <a:cubicBezTo>
                      <a:pt x="247" y="119"/>
                      <a:pt x="245" y="122"/>
                      <a:pt x="245" y="127"/>
                    </a:cubicBezTo>
                    <a:cubicBezTo>
                      <a:pt x="246" y="127"/>
                      <a:pt x="247" y="128"/>
                      <a:pt x="248" y="128"/>
                    </a:cubicBezTo>
                    <a:cubicBezTo>
                      <a:pt x="248" y="128"/>
                      <a:pt x="248" y="128"/>
                      <a:pt x="248" y="128"/>
                    </a:cubicBezTo>
                    <a:cubicBezTo>
                      <a:pt x="263" y="126"/>
                      <a:pt x="278" y="118"/>
                      <a:pt x="325" y="89"/>
                    </a:cubicBezTo>
                    <a:cubicBezTo>
                      <a:pt x="330" y="86"/>
                      <a:pt x="335" y="82"/>
                      <a:pt x="340" y="80"/>
                    </a:cubicBezTo>
                    <a:cubicBezTo>
                      <a:pt x="345" y="76"/>
                      <a:pt x="351" y="74"/>
                      <a:pt x="356" y="71"/>
                    </a:cubicBezTo>
                    <a:cubicBezTo>
                      <a:pt x="370" y="64"/>
                      <a:pt x="383" y="56"/>
                      <a:pt x="396" y="48"/>
                    </a:cubicBezTo>
                    <a:cubicBezTo>
                      <a:pt x="398" y="46"/>
                      <a:pt x="401" y="43"/>
                      <a:pt x="403" y="40"/>
                    </a:cubicBezTo>
                    <a:cubicBezTo>
                      <a:pt x="403" y="40"/>
                      <a:pt x="403" y="40"/>
                      <a:pt x="402" y="40"/>
                    </a:cubicBezTo>
                    <a:cubicBezTo>
                      <a:pt x="398" y="41"/>
                      <a:pt x="393" y="41"/>
                      <a:pt x="370" y="49"/>
                    </a:cubicBezTo>
                    <a:cubicBezTo>
                      <a:pt x="370" y="49"/>
                      <a:pt x="370" y="49"/>
                      <a:pt x="370" y="49"/>
                    </a:cubicBezTo>
                    <a:cubicBezTo>
                      <a:pt x="351" y="55"/>
                      <a:pt x="351" y="55"/>
                      <a:pt x="347" y="56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47" y="56"/>
                      <a:pt x="347" y="56"/>
                      <a:pt x="347" y="54"/>
                    </a:cubicBezTo>
                    <a:cubicBezTo>
                      <a:pt x="359" y="47"/>
                      <a:pt x="383" y="38"/>
                      <a:pt x="397" y="33"/>
                    </a:cubicBezTo>
                    <a:cubicBezTo>
                      <a:pt x="397" y="33"/>
                      <a:pt x="397" y="33"/>
                      <a:pt x="397" y="33"/>
                    </a:cubicBezTo>
                    <a:cubicBezTo>
                      <a:pt x="451" y="16"/>
                      <a:pt x="506" y="5"/>
                      <a:pt x="563" y="0"/>
                    </a:cubicBezTo>
                    <a:cubicBezTo>
                      <a:pt x="565" y="0"/>
                      <a:pt x="567" y="0"/>
                      <a:pt x="568" y="0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568" y="0"/>
                      <a:pt x="569" y="0"/>
                      <a:pt x="569" y="0"/>
                    </a:cubicBezTo>
                    <a:cubicBezTo>
                      <a:pt x="569" y="0"/>
                      <a:pt x="569" y="0"/>
                      <a:pt x="569" y="0"/>
                    </a:cubicBezTo>
                    <a:cubicBezTo>
                      <a:pt x="551" y="0"/>
                      <a:pt x="534" y="1"/>
                      <a:pt x="516" y="3"/>
                    </a:cubicBezTo>
                    <a:cubicBezTo>
                      <a:pt x="514" y="3"/>
                      <a:pt x="513" y="3"/>
                      <a:pt x="511" y="4"/>
                    </a:cubicBezTo>
                    <a:cubicBezTo>
                      <a:pt x="495" y="5"/>
                      <a:pt x="480" y="7"/>
                      <a:pt x="465" y="9"/>
                    </a:cubicBezTo>
                    <a:cubicBezTo>
                      <a:pt x="462" y="9"/>
                      <a:pt x="458" y="10"/>
                      <a:pt x="455" y="11"/>
                    </a:cubicBezTo>
                    <a:cubicBezTo>
                      <a:pt x="442" y="13"/>
                      <a:pt x="428" y="15"/>
                      <a:pt x="415" y="18"/>
                    </a:cubicBezTo>
                    <a:cubicBezTo>
                      <a:pt x="411" y="19"/>
                      <a:pt x="407" y="20"/>
                      <a:pt x="403" y="21"/>
                    </a:cubicBezTo>
                    <a:cubicBezTo>
                      <a:pt x="390" y="23"/>
                      <a:pt x="378" y="26"/>
                      <a:pt x="367" y="29"/>
                    </a:cubicBezTo>
                    <a:cubicBezTo>
                      <a:pt x="362" y="31"/>
                      <a:pt x="357" y="32"/>
                      <a:pt x="352" y="34"/>
                    </a:cubicBezTo>
                    <a:cubicBezTo>
                      <a:pt x="341" y="37"/>
                      <a:pt x="330" y="40"/>
                      <a:pt x="319" y="43"/>
                    </a:cubicBezTo>
                    <a:cubicBezTo>
                      <a:pt x="314" y="45"/>
                      <a:pt x="308" y="47"/>
                      <a:pt x="303" y="49"/>
                    </a:cubicBezTo>
                    <a:cubicBezTo>
                      <a:pt x="295" y="52"/>
                      <a:pt x="287" y="55"/>
                      <a:pt x="280" y="58"/>
                    </a:cubicBezTo>
                    <a:cubicBezTo>
                      <a:pt x="255" y="68"/>
                      <a:pt x="227" y="80"/>
                      <a:pt x="203" y="91"/>
                    </a:cubicBezTo>
                    <a:cubicBezTo>
                      <a:pt x="194" y="96"/>
                      <a:pt x="185" y="100"/>
                      <a:pt x="177" y="105"/>
                    </a:cubicBezTo>
                    <a:cubicBezTo>
                      <a:pt x="165" y="111"/>
                      <a:pt x="165" y="111"/>
                      <a:pt x="165" y="111"/>
                    </a:cubicBezTo>
                    <a:cubicBezTo>
                      <a:pt x="123" y="135"/>
                      <a:pt x="121" y="136"/>
                      <a:pt x="49" y="188"/>
                    </a:cubicBezTo>
                    <a:cubicBezTo>
                      <a:pt x="2" y="228"/>
                      <a:pt x="2" y="228"/>
                      <a:pt x="2" y="228"/>
                    </a:cubicBezTo>
                    <a:cubicBezTo>
                      <a:pt x="0" y="229"/>
                      <a:pt x="0" y="231"/>
                      <a:pt x="1" y="232"/>
                    </a:cubicBezTo>
                    <a:cubicBezTo>
                      <a:pt x="3" y="231"/>
                      <a:pt x="3" y="231"/>
                      <a:pt x="90" y="16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3" name="Freeform 38">
                <a:extLst>
                  <a:ext uri="{FF2B5EF4-FFF2-40B4-BE49-F238E27FC236}">
                    <a16:creationId xmlns="" xmlns:a16="http://schemas.microsoft.com/office/drawing/2014/main" id="{8B23A804-7925-4D70-94E3-789538A45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8518" y="1684337"/>
                <a:ext cx="1468438" cy="2006600"/>
              </a:xfrm>
              <a:custGeom>
                <a:avLst/>
                <a:gdLst>
                  <a:gd name="T0" fmla="*/ 26 w 517"/>
                  <a:gd name="T1" fmla="*/ 695 h 706"/>
                  <a:gd name="T2" fmla="*/ 98 w 517"/>
                  <a:gd name="T3" fmla="*/ 706 h 706"/>
                  <a:gd name="T4" fmla="*/ 131 w 517"/>
                  <a:gd name="T5" fmla="*/ 542 h 706"/>
                  <a:gd name="T6" fmla="*/ 132 w 517"/>
                  <a:gd name="T7" fmla="*/ 478 h 706"/>
                  <a:gd name="T8" fmla="*/ 132 w 517"/>
                  <a:gd name="T9" fmla="*/ 478 h 706"/>
                  <a:gd name="T10" fmla="*/ 132 w 517"/>
                  <a:gd name="T11" fmla="*/ 478 h 706"/>
                  <a:gd name="T12" fmla="*/ 132 w 517"/>
                  <a:gd name="T13" fmla="*/ 478 h 706"/>
                  <a:gd name="T14" fmla="*/ 132 w 517"/>
                  <a:gd name="T15" fmla="*/ 478 h 706"/>
                  <a:gd name="T16" fmla="*/ 132 w 517"/>
                  <a:gd name="T17" fmla="*/ 478 h 706"/>
                  <a:gd name="T18" fmla="*/ 132 w 517"/>
                  <a:gd name="T19" fmla="*/ 478 h 706"/>
                  <a:gd name="T20" fmla="*/ 108 w 517"/>
                  <a:gd name="T21" fmla="*/ 497 h 706"/>
                  <a:gd name="T22" fmla="*/ 102 w 517"/>
                  <a:gd name="T23" fmla="*/ 505 h 706"/>
                  <a:gd name="T24" fmla="*/ 103 w 517"/>
                  <a:gd name="T25" fmla="*/ 504 h 706"/>
                  <a:gd name="T26" fmla="*/ 80 w 517"/>
                  <a:gd name="T27" fmla="*/ 522 h 706"/>
                  <a:gd name="T28" fmla="*/ 105 w 517"/>
                  <a:gd name="T29" fmla="*/ 410 h 706"/>
                  <a:gd name="T30" fmla="*/ 106 w 517"/>
                  <a:gd name="T31" fmla="*/ 407 h 706"/>
                  <a:gd name="T32" fmla="*/ 183 w 517"/>
                  <a:gd name="T33" fmla="*/ 312 h 706"/>
                  <a:gd name="T34" fmla="*/ 185 w 517"/>
                  <a:gd name="T35" fmla="*/ 313 h 706"/>
                  <a:gd name="T36" fmla="*/ 187 w 517"/>
                  <a:gd name="T37" fmla="*/ 359 h 706"/>
                  <a:gd name="T38" fmla="*/ 187 w 517"/>
                  <a:gd name="T39" fmla="*/ 359 h 706"/>
                  <a:gd name="T40" fmla="*/ 187 w 517"/>
                  <a:gd name="T41" fmla="*/ 359 h 706"/>
                  <a:gd name="T42" fmla="*/ 187 w 517"/>
                  <a:gd name="T43" fmla="*/ 359 h 706"/>
                  <a:gd name="T44" fmla="*/ 187 w 517"/>
                  <a:gd name="T45" fmla="*/ 359 h 706"/>
                  <a:gd name="T46" fmla="*/ 187 w 517"/>
                  <a:gd name="T47" fmla="*/ 359 h 706"/>
                  <a:gd name="T48" fmla="*/ 187 w 517"/>
                  <a:gd name="T49" fmla="*/ 359 h 706"/>
                  <a:gd name="T50" fmla="*/ 187 w 517"/>
                  <a:gd name="T51" fmla="*/ 359 h 706"/>
                  <a:gd name="T52" fmla="*/ 190 w 517"/>
                  <a:gd name="T53" fmla="*/ 358 h 706"/>
                  <a:gd name="T54" fmla="*/ 234 w 517"/>
                  <a:gd name="T55" fmla="*/ 311 h 706"/>
                  <a:gd name="T56" fmla="*/ 344 w 517"/>
                  <a:gd name="T57" fmla="*/ 167 h 706"/>
                  <a:gd name="T58" fmla="*/ 304 w 517"/>
                  <a:gd name="T59" fmla="*/ 162 h 706"/>
                  <a:gd name="T60" fmla="*/ 304 w 517"/>
                  <a:gd name="T61" fmla="*/ 162 h 706"/>
                  <a:gd name="T62" fmla="*/ 391 w 517"/>
                  <a:gd name="T63" fmla="*/ 81 h 706"/>
                  <a:gd name="T64" fmla="*/ 391 w 517"/>
                  <a:gd name="T65" fmla="*/ 81 h 706"/>
                  <a:gd name="T66" fmla="*/ 445 w 517"/>
                  <a:gd name="T67" fmla="*/ 47 h 706"/>
                  <a:gd name="T68" fmla="*/ 447 w 517"/>
                  <a:gd name="T69" fmla="*/ 46 h 706"/>
                  <a:gd name="T70" fmla="*/ 517 w 517"/>
                  <a:gd name="T71" fmla="*/ 0 h 706"/>
                  <a:gd name="T72" fmla="*/ 514 w 517"/>
                  <a:gd name="T73" fmla="*/ 0 h 706"/>
                  <a:gd name="T74" fmla="*/ 434 w 517"/>
                  <a:gd name="T75" fmla="*/ 39 h 706"/>
                  <a:gd name="T76" fmla="*/ 433 w 517"/>
                  <a:gd name="T77" fmla="*/ 40 h 706"/>
                  <a:gd name="T78" fmla="*/ 383 w 517"/>
                  <a:gd name="T79" fmla="*/ 73 h 706"/>
                  <a:gd name="T80" fmla="*/ 376 w 517"/>
                  <a:gd name="T81" fmla="*/ 79 h 706"/>
                  <a:gd name="T82" fmla="*/ 376 w 517"/>
                  <a:gd name="T83" fmla="*/ 79 h 706"/>
                  <a:gd name="T84" fmla="*/ 280 w 517"/>
                  <a:gd name="T85" fmla="*/ 153 h 706"/>
                  <a:gd name="T86" fmla="*/ 280 w 517"/>
                  <a:gd name="T87" fmla="*/ 153 h 706"/>
                  <a:gd name="T88" fmla="*/ 281 w 517"/>
                  <a:gd name="T89" fmla="*/ 149 h 706"/>
                  <a:gd name="T90" fmla="*/ 234 w 517"/>
                  <a:gd name="T91" fmla="*/ 196 h 706"/>
                  <a:gd name="T92" fmla="*/ 148 w 517"/>
                  <a:gd name="T93" fmla="*/ 303 h 706"/>
                  <a:gd name="T94" fmla="*/ 79 w 517"/>
                  <a:gd name="T95" fmla="*/ 423 h 706"/>
                  <a:gd name="T96" fmla="*/ 29 w 517"/>
                  <a:gd name="T97" fmla="*/ 554 h 706"/>
                  <a:gd name="T98" fmla="*/ 1 w 517"/>
                  <a:gd name="T99" fmla="*/ 682 h 706"/>
                  <a:gd name="T100" fmla="*/ 26 w 517"/>
                  <a:gd name="T101" fmla="*/ 695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17" h="706">
                    <a:moveTo>
                      <a:pt x="26" y="695"/>
                    </a:moveTo>
                    <a:cubicBezTo>
                      <a:pt x="42" y="699"/>
                      <a:pt x="67" y="703"/>
                      <a:pt x="98" y="706"/>
                    </a:cubicBezTo>
                    <a:cubicBezTo>
                      <a:pt x="104" y="649"/>
                      <a:pt x="116" y="595"/>
                      <a:pt x="131" y="542"/>
                    </a:cubicBezTo>
                    <a:cubicBezTo>
                      <a:pt x="143" y="491"/>
                      <a:pt x="141" y="485"/>
                      <a:pt x="132" y="478"/>
                    </a:cubicBezTo>
                    <a:cubicBezTo>
                      <a:pt x="132" y="478"/>
                      <a:pt x="132" y="478"/>
                      <a:pt x="132" y="478"/>
                    </a:cubicBezTo>
                    <a:cubicBezTo>
                      <a:pt x="132" y="478"/>
                      <a:pt x="132" y="478"/>
                      <a:pt x="132" y="478"/>
                    </a:cubicBezTo>
                    <a:cubicBezTo>
                      <a:pt x="132" y="478"/>
                      <a:pt x="132" y="478"/>
                      <a:pt x="132" y="478"/>
                    </a:cubicBezTo>
                    <a:cubicBezTo>
                      <a:pt x="132" y="478"/>
                      <a:pt x="132" y="478"/>
                      <a:pt x="132" y="478"/>
                    </a:cubicBezTo>
                    <a:cubicBezTo>
                      <a:pt x="132" y="478"/>
                      <a:pt x="132" y="478"/>
                      <a:pt x="132" y="478"/>
                    </a:cubicBezTo>
                    <a:cubicBezTo>
                      <a:pt x="132" y="478"/>
                      <a:pt x="132" y="478"/>
                      <a:pt x="132" y="478"/>
                    </a:cubicBezTo>
                    <a:cubicBezTo>
                      <a:pt x="126" y="480"/>
                      <a:pt x="120" y="481"/>
                      <a:pt x="108" y="497"/>
                    </a:cubicBezTo>
                    <a:cubicBezTo>
                      <a:pt x="102" y="505"/>
                      <a:pt x="102" y="505"/>
                      <a:pt x="102" y="505"/>
                    </a:cubicBezTo>
                    <a:cubicBezTo>
                      <a:pt x="102" y="504"/>
                      <a:pt x="103" y="504"/>
                      <a:pt x="103" y="504"/>
                    </a:cubicBezTo>
                    <a:cubicBezTo>
                      <a:pt x="92" y="517"/>
                      <a:pt x="88" y="520"/>
                      <a:pt x="80" y="522"/>
                    </a:cubicBezTo>
                    <a:cubicBezTo>
                      <a:pt x="75" y="519"/>
                      <a:pt x="62" y="502"/>
                      <a:pt x="105" y="410"/>
                    </a:cubicBezTo>
                    <a:cubicBezTo>
                      <a:pt x="105" y="409"/>
                      <a:pt x="106" y="408"/>
                      <a:pt x="106" y="407"/>
                    </a:cubicBezTo>
                    <a:cubicBezTo>
                      <a:pt x="129" y="364"/>
                      <a:pt x="162" y="316"/>
                      <a:pt x="183" y="312"/>
                    </a:cubicBezTo>
                    <a:cubicBezTo>
                      <a:pt x="183" y="312"/>
                      <a:pt x="183" y="312"/>
                      <a:pt x="185" y="313"/>
                    </a:cubicBezTo>
                    <a:cubicBezTo>
                      <a:pt x="190" y="328"/>
                      <a:pt x="168" y="349"/>
                      <a:pt x="187" y="359"/>
                    </a:cubicBezTo>
                    <a:cubicBezTo>
                      <a:pt x="187" y="359"/>
                      <a:pt x="187" y="359"/>
                      <a:pt x="187" y="359"/>
                    </a:cubicBezTo>
                    <a:cubicBezTo>
                      <a:pt x="187" y="359"/>
                      <a:pt x="187" y="359"/>
                      <a:pt x="187" y="359"/>
                    </a:cubicBezTo>
                    <a:cubicBezTo>
                      <a:pt x="187" y="359"/>
                      <a:pt x="187" y="359"/>
                      <a:pt x="187" y="359"/>
                    </a:cubicBezTo>
                    <a:cubicBezTo>
                      <a:pt x="187" y="359"/>
                      <a:pt x="187" y="359"/>
                      <a:pt x="187" y="359"/>
                    </a:cubicBezTo>
                    <a:cubicBezTo>
                      <a:pt x="187" y="359"/>
                      <a:pt x="187" y="359"/>
                      <a:pt x="187" y="359"/>
                    </a:cubicBezTo>
                    <a:cubicBezTo>
                      <a:pt x="187" y="359"/>
                      <a:pt x="187" y="359"/>
                      <a:pt x="187" y="359"/>
                    </a:cubicBezTo>
                    <a:cubicBezTo>
                      <a:pt x="187" y="359"/>
                      <a:pt x="187" y="359"/>
                      <a:pt x="187" y="359"/>
                    </a:cubicBezTo>
                    <a:cubicBezTo>
                      <a:pt x="187" y="359"/>
                      <a:pt x="187" y="359"/>
                      <a:pt x="190" y="358"/>
                    </a:cubicBezTo>
                    <a:cubicBezTo>
                      <a:pt x="201" y="354"/>
                      <a:pt x="210" y="345"/>
                      <a:pt x="234" y="311"/>
                    </a:cubicBezTo>
                    <a:cubicBezTo>
                      <a:pt x="266" y="259"/>
                      <a:pt x="303" y="211"/>
                      <a:pt x="344" y="167"/>
                    </a:cubicBezTo>
                    <a:cubicBezTo>
                      <a:pt x="328" y="165"/>
                      <a:pt x="315" y="164"/>
                      <a:pt x="304" y="162"/>
                    </a:cubicBezTo>
                    <a:cubicBezTo>
                      <a:pt x="304" y="162"/>
                      <a:pt x="304" y="162"/>
                      <a:pt x="304" y="162"/>
                    </a:cubicBezTo>
                    <a:cubicBezTo>
                      <a:pt x="308" y="141"/>
                      <a:pt x="358" y="102"/>
                      <a:pt x="391" y="81"/>
                    </a:cubicBezTo>
                    <a:cubicBezTo>
                      <a:pt x="391" y="81"/>
                      <a:pt x="391" y="81"/>
                      <a:pt x="391" y="81"/>
                    </a:cubicBezTo>
                    <a:cubicBezTo>
                      <a:pt x="418" y="64"/>
                      <a:pt x="418" y="64"/>
                      <a:pt x="445" y="47"/>
                    </a:cubicBezTo>
                    <a:cubicBezTo>
                      <a:pt x="446" y="47"/>
                      <a:pt x="446" y="46"/>
                      <a:pt x="447" y="46"/>
                    </a:cubicBezTo>
                    <a:cubicBezTo>
                      <a:pt x="512" y="4"/>
                      <a:pt x="512" y="4"/>
                      <a:pt x="517" y="0"/>
                    </a:cubicBezTo>
                    <a:cubicBezTo>
                      <a:pt x="517" y="0"/>
                      <a:pt x="517" y="0"/>
                      <a:pt x="514" y="0"/>
                    </a:cubicBezTo>
                    <a:cubicBezTo>
                      <a:pt x="486" y="9"/>
                      <a:pt x="450" y="30"/>
                      <a:pt x="434" y="39"/>
                    </a:cubicBezTo>
                    <a:cubicBezTo>
                      <a:pt x="434" y="39"/>
                      <a:pt x="433" y="40"/>
                      <a:pt x="433" y="40"/>
                    </a:cubicBezTo>
                    <a:cubicBezTo>
                      <a:pt x="412" y="53"/>
                      <a:pt x="399" y="61"/>
                      <a:pt x="383" y="73"/>
                    </a:cubicBezTo>
                    <a:cubicBezTo>
                      <a:pt x="376" y="79"/>
                      <a:pt x="376" y="79"/>
                      <a:pt x="376" y="79"/>
                    </a:cubicBezTo>
                    <a:cubicBezTo>
                      <a:pt x="376" y="79"/>
                      <a:pt x="376" y="79"/>
                      <a:pt x="376" y="79"/>
                    </a:cubicBezTo>
                    <a:cubicBezTo>
                      <a:pt x="344" y="103"/>
                      <a:pt x="315" y="132"/>
                      <a:pt x="280" y="153"/>
                    </a:cubicBezTo>
                    <a:cubicBezTo>
                      <a:pt x="280" y="153"/>
                      <a:pt x="280" y="153"/>
                      <a:pt x="280" y="153"/>
                    </a:cubicBezTo>
                    <a:cubicBezTo>
                      <a:pt x="279" y="152"/>
                      <a:pt x="280" y="150"/>
                      <a:pt x="281" y="149"/>
                    </a:cubicBezTo>
                    <a:cubicBezTo>
                      <a:pt x="234" y="196"/>
                      <a:pt x="234" y="196"/>
                      <a:pt x="234" y="196"/>
                    </a:cubicBezTo>
                    <a:cubicBezTo>
                      <a:pt x="203" y="229"/>
                      <a:pt x="202" y="231"/>
                      <a:pt x="148" y="303"/>
                    </a:cubicBezTo>
                    <a:cubicBezTo>
                      <a:pt x="122" y="341"/>
                      <a:pt x="121" y="343"/>
                      <a:pt x="79" y="423"/>
                    </a:cubicBezTo>
                    <a:cubicBezTo>
                      <a:pt x="58" y="466"/>
                      <a:pt x="58" y="466"/>
                      <a:pt x="29" y="554"/>
                    </a:cubicBezTo>
                    <a:cubicBezTo>
                      <a:pt x="19" y="592"/>
                      <a:pt x="8" y="643"/>
                      <a:pt x="1" y="682"/>
                    </a:cubicBezTo>
                    <a:cubicBezTo>
                      <a:pt x="0" y="687"/>
                      <a:pt x="8" y="691"/>
                      <a:pt x="26" y="6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4" name="Freeform 39">
                <a:extLst>
                  <a:ext uri="{FF2B5EF4-FFF2-40B4-BE49-F238E27FC236}">
                    <a16:creationId xmlns="" xmlns:a16="http://schemas.microsoft.com/office/drawing/2014/main" id="{A6D7F750-78F7-4C20-9638-F5A8C3E11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1243" y="2155825"/>
                <a:ext cx="1435100" cy="1571625"/>
              </a:xfrm>
              <a:custGeom>
                <a:avLst/>
                <a:gdLst>
                  <a:gd name="T0" fmla="*/ 61 w 505"/>
                  <a:gd name="T1" fmla="*/ 373 h 553"/>
                  <a:gd name="T2" fmla="*/ 27 w 505"/>
                  <a:gd name="T3" fmla="*/ 540 h 553"/>
                  <a:gd name="T4" fmla="*/ 27 w 505"/>
                  <a:gd name="T5" fmla="*/ 540 h 553"/>
                  <a:gd name="T6" fmla="*/ 27 w 505"/>
                  <a:gd name="T7" fmla="*/ 541 h 553"/>
                  <a:gd name="T8" fmla="*/ 109 w 505"/>
                  <a:gd name="T9" fmla="*/ 547 h 553"/>
                  <a:gd name="T10" fmla="*/ 109 w 505"/>
                  <a:gd name="T11" fmla="*/ 547 h 553"/>
                  <a:gd name="T12" fmla="*/ 151 w 505"/>
                  <a:gd name="T13" fmla="*/ 496 h 553"/>
                  <a:gd name="T14" fmla="*/ 150 w 505"/>
                  <a:gd name="T15" fmla="*/ 370 h 553"/>
                  <a:gd name="T16" fmla="*/ 151 w 505"/>
                  <a:gd name="T17" fmla="*/ 367 h 553"/>
                  <a:gd name="T18" fmla="*/ 238 w 505"/>
                  <a:gd name="T19" fmla="*/ 274 h 553"/>
                  <a:gd name="T20" fmla="*/ 280 w 505"/>
                  <a:gd name="T21" fmla="*/ 368 h 553"/>
                  <a:gd name="T22" fmla="*/ 280 w 505"/>
                  <a:gd name="T23" fmla="*/ 370 h 553"/>
                  <a:gd name="T24" fmla="*/ 256 w 505"/>
                  <a:gd name="T25" fmla="*/ 427 h 553"/>
                  <a:gd name="T26" fmla="*/ 256 w 505"/>
                  <a:gd name="T27" fmla="*/ 427 h 553"/>
                  <a:gd name="T28" fmla="*/ 273 w 505"/>
                  <a:gd name="T29" fmla="*/ 552 h 553"/>
                  <a:gd name="T30" fmla="*/ 273 w 505"/>
                  <a:gd name="T31" fmla="*/ 552 h 553"/>
                  <a:gd name="T32" fmla="*/ 378 w 505"/>
                  <a:gd name="T33" fmla="*/ 553 h 553"/>
                  <a:gd name="T34" fmla="*/ 505 w 505"/>
                  <a:gd name="T35" fmla="*/ 8 h 553"/>
                  <a:gd name="T36" fmla="*/ 431 w 505"/>
                  <a:gd name="T37" fmla="*/ 7 h 553"/>
                  <a:gd name="T38" fmla="*/ 357 w 505"/>
                  <a:gd name="T39" fmla="*/ 92 h 553"/>
                  <a:gd name="T40" fmla="*/ 358 w 505"/>
                  <a:gd name="T41" fmla="*/ 99 h 553"/>
                  <a:gd name="T42" fmla="*/ 357 w 505"/>
                  <a:gd name="T43" fmla="*/ 99 h 553"/>
                  <a:gd name="T44" fmla="*/ 345 w 505"/>
                  <a:gd name="T45" fmla="*/ 147 h 553"/>
                  <a:gd name="T46" fmla="*/ 345 w 505"/>
                  <a:gd name="T47" fmla="*/ 149 h 553"/>
                  <a:gd name="T48" fmla="*/ 251 w 505"/>
                  <a:gd name="T49" fmla="*/ 232 h 553"/>
                  <a:gd name="T50" fmla="*/ 249 w 505"/>
                  <a:gd name="T51" fmla="*/ 232 h 553"/>
                  <a:gd name="T52" fmla="*/ 237 w 505"/>
                  <a:gd name="T53" fmla="*/ 142 h 553"/>
                  <a:gd name="T54" fmla="*/ 238 w 505"/>
                  <a:gd name="T55" fmla="*/ 140 h 553"/>
                  <a:gd name="T56" fmla="*/ 279 w 505"/>
                  <a:gd name="T57" fmla="*/ 91 h 553"/>
                  <a:gd name="T58" fmla="*/ 324 w 505"/>
                  <a:gd name="T59" fmla="*/ 4 h 553"/>
                  <a:gd name="T60" fmla="*/ 273 w 505"/>
                  <a:gd name="T61" fmla="*/ 0 h 553"/>
                  <a:gd name="T62" fmla="*/ 162 w 505"/>
                  <a:gd name="T63" fmla="*/ 147 h 553"/>
                  <a:gd name="T64" fmla="*/ 108 w 505"/>
                  <a:gd name="T65" fmla="*/ 202 h 553"/>
                  <a:gd name="T66" fmla="*/ 108 w 505"/>
                  <a:gd name="T67" fmla="*/ 202 h 553"/>
                  <a:gd name="T68" fmla="*/ 108 w 505"/>
                  <a:gd name="T69" fmla="*/ 202 h 553"/>
                  <a:gd name="T70" fmla="*/ 108 w 505"/>
                  <a:gd name="T71" fmla="*/ 202 h 553"/>
                  <a:gd name="T72" fmla="*/ 108 w 505"/>
                  <a:gd name="T73" fmla="*/ 202 h 553"/>
                  <a:gd name="T74" fmla="*/ 108 w 505"/>
                  <a:gd name="T75" fmla="*/ 202 h 553"/>
                  <a:gd name="T76" fmla="*/ 107 w 505"/>
                  <a:gd name="T77" fmla="*/ 202 h 553"/>
                  <a:gd name="T78" fmla="*/ 107 w 505"/>
                  <a:gd name="T79" fmla="*/ 202 h 553"/>
                  <a:gd name="T80" fmla="*/ 105 w 505"/>
                  <a:gd name="T81" fmla="*/ 201 h 553"/>
                  <a:gd name="T82" fmla="*/ 101 w 505"/>
                  <a:gd name="T83" fmla="*/ 183 h 553"/>
                  <a:gd name="T84" fmla="*/ 102 w 505"/>
                  <a:gd name="T85" fmla="*/ 183 h 553"/>
                  <a:gd name="T86" fmla="*/ 103 w 505"/>
                  <a:gd name="T87" fmla="*/ 154 h 553"/>
                  <a:gd name="T88" fmla="*/ 102 w 505"/>
                  <a:gd name="T89" fmla="*/ 154 h 553"/>
                  <a:gd name="T90" fmla="*/ 34 w 505"/>
                  <a:gd name="T91" fmla="*/ 240 h 553"/>
                  <a:gd name="T92" fmla="*/ 33 w 505"/>
                  <a:gd name="T93" fmla="*/ 242 h 553"/>
                  <a:gd name="T94" fmla="*/ 9 w 505"/>
                  <a:gd name="T95" fmla="*/ 343 h 553"/>
                  <a:gd name="T96" fmla="*/ 10 w 505"/>
                  <a:gd name="T97" fmla="*/ 343 h 553"/>
                  <a:gd name="T98" fmla="*/ 35 w 505"/>
                  <a:gd name="T99" fmla="*/ 321 h 553"/>
                  <a:gd name="T100" fmla="*/ 40 w 505"/>
                  <a:gd name="T101" fmla="*/ 313 h 553"/>
                  <a:gd name="T102" fmla="*/ 40 w 505"/>
                  <a:gd name="T103" fmla="*/ 314 h 553"/>
                  <a:gd name="T104" fmla="*/ 62 w 505"/>
                  <a:gd name="T105" fmla="*/ 300 h 553"/>
                  <a:gd name="T106" fmla="*/ 62 w 505"/>
                  <a:gd name="T107" fmla="*/ 300 h 553"/>
                  <a:gd name="T108" fmla="*/ 62 w 505"/>
                  <a:gd name="T109" fmla="*/ 373 h 553"/>
                  <a:gd name="T110" fmla="*/ 61 w 505"/>
                  <a:gd name="T111" fmla="*/ 37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05" h="553">
                    <a:moveTo>
                      <a:pt x="61" y="373"/>
                    </a:moveTo>
                    <a:cubicBezTo>
                      <a:pt x="45" y="427"/>
                      <a:pt x="34" y="483"/>
                      <a:pt x="27" y="540"/>
                    </a:cubicBezTo>
                    <a:cubicBezTo>
                      <a:pt x="27" y="540"/>
                      <a:pt x="27" y="540"/>
                      <a:pt x="27" y="540"/>
                    </a:cubicBezTo>
                    <a:cubicBezTo>
                      <a:pt x="27" y="540"/>
                      <a:pt x="27" y="541"/>
                      <a:pt x="27" y="541"/>
                    </a:cubicBezTo>
                    <a:cubicBezTo>
                      <a:pt x="51" y="544"/>
                      <a:pt x="78" y="545"/>
                      <a:pt x="109" y="547"/>
                    </a:cubicBezTo>
                    <a:cubicBezTo>
                      <a:pt x="109" y="547"/>
                      <a:pt x="109" y="547"/>
                      <a:pt x="109" y="547"/>
                    </a:cubicBezTo>
                    <a:cubicBezTo>
                      <a:pt x="118" y="544"/>
                      <a:pt x="141" y="536"/>
                      <a:pt x="151" y="496"/>
                    </a:cubicBezTo>
                    <a:cubicBezTo>
                      <a:pt x="160" y="454"/>
                      <a:pt x="141" y="412"/>
                      <a:pt x="150" y="370"/>
                    </a:cubicBezTo>
                    <a:cubicBezTo>
                      <a:pt x="150" y="369"/>
                      <a:pt x="151" y="368"/>
                      <a:pt x="151" y="367"/>
                    </a:cubicBezTo>
                    <a:cubicBezTo>
                      <a:pt x="170" y="311"/>
                      <a:pt x="199" y="280"/>
                      <a:pt x="238" y="274"/>
                    </a:cubicBezTo>
                    <a:cubicBezTo>
                      <a:pt x="240" y="274"/>
                      <a:pt x="293" y="271"/>
                      <a:pt x="280" y="368"/>
                    </a:cubicBezTo>
                    <a:cubicBezTo>
                      <a:pt x="280" y="369"/>
                      <a:pt x="280" y="370"/>
                      <a:pt x="280" y="370"/>
                    </a:cubicBezTo>
                    <a:cubicBezTo>
                      <a:pt x="274" y="394"/>
                      <a:pt x="268" y="408"/>
                      <a:pt x="256" y="427"/>
                    </a:cubicBezTo>
                    <a:cubicBezTo>
                      <a:pt x="256" y="427"/>
                      <a:pt x="256" y="427"/>
                      <a:pt x="256" y="427"/>
                    </a:cubicBezTo>
                    <a:cubicBezTo>
                      <a:pt x="228" y="463"/>
                      <a:pt x="202" y="538"/>
                      <a:pt x="273" y="552"/>
                    </a:cubicBezTo>
                    <a:cubicBezTo>
                      <a:pt x="273" y="552"/>
                      <a:pt x="273" y="552"/>
                      <a:pt x="273" y="552"/>
                    </a:cubicBezTo>
                    <a:cubicBezTo>
                      <a:pt x="306" y="553"/>
                      <a:pt x="341" y="553"/>
                      <a:pt x="378" y="553"/>
                    </a:cubicBezTo>
                    <a:cubicBezTo>
                      <a:pt x="388" y="343"/>
                      <a:pt x="435" y="151"/>
                      <a:pt x="505" y="8"/>
                    </a:cubicBezTo>
                    <a:cubicBezTo>
                      <a:pt x="479" y="8"/>
                      <a:pt x="455" y="8"/>
                      <a:pt x="431" y="7"/>
                    </a:cubicBezTo>
                    <a:cubicBezTo>
                      <a:pt x="363" y="21"/>
                      <a:pt x="357" y="91"/>
                      <a:pt x="357" y="92"/>
                    </a:cubicBezTo>
                    <a:cubicBezTo>
                      <a:pt x="358" y="99"/>
                      <a:pt x="358" y="99"/>
                      <a:pt x="358" y="99"/>
                    </a:cubicBezTo>
                    <a:cubicBezTo>
                      <a:pt x="358" y="99"/>
                      <a:pt x="357" y="99"/>
                      <a:pt x="357" y="99"/>
                    </a:cubicBezTo>
                    <a:cubicBezTo>
                      <a:pt x="356" y="115"/>
                      <a:pt x="353" y="128"/>
                      <a:pt x="345" y="147"/>
                    </a:cubicBezTo>
                    <a:cubicBezTo>
                      <a:pt x="345" y="147"/>
                      <a:pt x="345" y="148"/>
                      <a:pt x="345" y="149"/>
                    </a:cubicBezTo>
                    <a:cubicBezTo>
                      <a:pt x="318" y="201"/>
                      <a:pt x="288" y="228"/>
                      <a:pt x="251" y="232"/>
                    </a:cubicBezTo>
                    <a:cubicBezTo>
                      <a:pt x="250" y="232"/>
                      <a:pt x="250" y="232"/>
                      <a:pt x="249" y="232"/>
                    </a:cubicBezTo>
                    <a:cubicBezTo>
                      <a:pt x="216" y="224"/>
                      <a:pt x="212" y="194"/>
                      <a:pt x="237" y="142"/>
                    </a:cubicBezTo>
                    <a:cubicBezTo>
                      <a:pt x="238" y="142"/>
                      <a:pt x="238" y="141"/>
                      <a:pt x="238" y="140"/>
                    </a:cubicBezTo>
                    <a:cubicBezTo>
                      <a:pt x="251" y="119"/>
                      <a:pt x="265" y="102"/>
                      <a:pt x="279" y="91"/>
                    </a:cubicBezTo>
                    <a:cubicBezTo>
                      <a:pt x="280" y="90"/>
                      <a:pt x="349" y="26"/>
                      <a:pt x="324" y="4"/>
                    </a:cubicBezTo>
                    <a:cubicBezTo>
                      <a:pt x="305" y="3"/>
                      <a:pt x="288" y="2"/>
                      <a:pt x="273" y="0"/>
                    </a:cubicBezTo>
                    <a:cubicBezTo>
                      <a:pt x="231" y="45"/>
                      <a:pt x="194" y="94"/>
                      <a:pt x="162" y="147"/>
                    </a:cubicBezTo>
                    <a:cubicBezTo>
                      <a:pt x="134" y="185"/>
                      <a:pt x="122" y="200"/>
                      <a:pt x="108" y="202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8" y="202"/>
                      <a:pt x="108" y="202"/>
                      <a:pt x="108" y="202"/>
                    </a:cubicBezTo>
                    <a:cubicBezTo>
                      <a:pt x="107" y="202"/>
                      <a:pt x="107" y="202"/>
                      <a:pt x="107" y="202"/>
                    </a:cubicBezTo>
                    <a:cubicBezTo>
                      <a:pt x="107" y="202"/>
                      <a:pt x="107" y="202"/>
                      <a:pt x="107" y="202"/>
                    </a:cubicBezTo>
                    <a:cubicBezTo>
                      <a:pt x="107" y="202"/>
                      <a:pt x="107" y="202"/>
                      <a:pt x="105" y="201"/>
                    </a:cubicBezTo>
                    <a:cubicBezTo>
                      <a:pt x="102" y="198"/>
                      <a:pt x="100" y="195"/>
                      <a:pt x="101" y="183"/>
                    </a:cubicBezTo>
                    <a:cubicBezTo>
                      <a:pt x="102" y="183"/>
                      <a:pt x="102" y="183"/>
                      <a:pt x="102" y="183"/>
                    </a:cubicBezTo>
                    <a:cubicBezTo>
                      <a:pt x="107" y="163"/>
                      <a:pt x="108" y="159"/>
                      <a:pt x="103" y="154"/>
                    </a:cubicBezTo>
                    <a:cubicBezTo>
                      <a:pt x="103" y="154"/>
                      <a:pt x="102" y="154"/>
                      <a:pt x="102" y="154"/>
                    </a:cubicBezTo>
                    <a:cubicBezTo>
                      <a:pt x="93" y="156"/>
                      <a:pt x="72" y="170"/>
                      <a:pt x="34" y="240"/>
                    </a:cubicBezTo>
                    <a:cubicBezTo>
                      <a:pt x="34" y="240"/>
                      <a:pt x="33" y="241"/>
                      <a:pt x="33" y="242"/>
                    </a:cubicBezTo>
                    <a:cubicBezTo>
                      <a:pt x="0" y="312"/>
                      <a:pt x="2" y="336"/>
                      <a:pt x="9" y="343"/>
                    </a:cubicBezTo>
                    <a:cubicBezTo>
                      <a:pt x="9" y="343"/>
                      <a:pt x="9" y="343"/>
                      <a:pt x="10" y="343"/>
                    </a:cubicBezTo>
                    <a:cubicBezTo>
                      <a:pt x="16" y="342"/>
                      <a:pt x="20" y="341"/>
                      <a:pt x="35" y="321"/>
                    </a:cubicBezTo>
                    <a:cubicBezTo>
                      <a:pt x="40" y="313"/>
                      <a:pt x="40" y="313"/>
                      <a:pt x="40" y="313"/>
                    </a:cubicBezTo>
                    <a:cubicBezTo>
                      <a:pt x="40" y="313"/>
                      <a:pt x="40" y="314"/>
                      <a:pt x="40" y="314"/>
                    </a:cubicBezTo>
                    <a:cubicBezTo>
                      <a:pt x="51" y="302"/>
                      <a:pt x="55" y="301"/>
                      <a:pt x="62" y="300"/>
                    </a:cubicBezTo>
                    <a:cubicBezTo>
                      <a:pt x="62" y="300"/>
                      <a:pt x="62" y="300"/>
                      <a:pt x="62" y="300"/>
                    </a:cubicBezTo>
                    <a:cubicBezTo>
                      <a:pt x="74" y="305"/>
                      <a:pt x="72" y="328"/>
                      <a:pt x="62" y="373"/>
                    </a:cubicBezTo>
                    <a:lnTo>
                      <a:pt x="61" y="373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60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5" name="Freeform 40">
                <a:extLst>
                  <a:ext uri="{FF2B5EF4-FFF2-40B4-BE49-F238E27FC236}">
                    <a16:creationId xmlns="" xmlns:a16="http://schemas.microsoft.com/office/drawing/2014/main" id="{2472E773-E4C0-46EA-A2AE-CFF8A4825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681" y="1439862"/>
                <a:ext cx="927100" cy="1349375"/>
              </a:xfrm>
              <a:custGeom>
                <a:avLst/>
                <a:gdLst>
                  <a:gd name="T0" fmla="*/ 119 w 326"/>
                  <a:gd name="T1" fmla="*/ 119 h 475"/>
                  <a:gd name="T2" fmla="*/ 62 w 326"/>
                  <a:gd name="T3" fmla="*/ 146 h 475"/>
                  <a:gd name="T4" fmla="*/ 0 w 326"/>
                  <a:gd name="T5" fmla="*/ 253 h 475"/>
                  <a:gd name="T6" fmla="*/ 80 w 326"/>
                  <a:gd name="T7" fmla="*/ 252 h 475"/>
                  <a:gd name="T8" fmla="*/ 80 w 326"/>
                  <a:gd name="T9" fmla="*/ 252 h 475"/>
                  <a:gd name="T10" fmla="*/ 85 w 326"/>
                  <a:gd name="T11" fmla="*/ 253 h 475"/>
                  <a:gd name="T12" fmla="*/ 91 w 326"/>
                  <a:gd name="T13" fmla="*/ 253 h 475"/>
                  <a:gd name="T14" fmla="*/ 97 w 326"/>
                  <a:gd name="T15" fmla="*/ 343 h 475"/>
                  <a:gd name="T16" fmla="*/ 97 w 326"/>
                  <a:gd name="T17" fmla="*/ 343 h 475"/>
                  <a:gd name="T18" fmla="*/ 95 w 326"/>
                  <a:gd name="T19" fmla="*/ 345 h 475"/>
                  <a:gd name="T20" fmla="*/ 95 w 326"/>
                  <a:gd name="T21" fmla="*/ 345 h 475"/>
                  <a:gd name="T22" fmla="*/ 95 w 326"/>
                  <a:gd name="T23" fmla="*/ 346 h 475"/>
                  <a:gd name="T24" fmla="*/ 66 w 326"/>
                  <a:gd name="T25" fmla="*/ 396 h 475"/>
                  <a:gd name="T26" fmla="*/ 66 w 326"/>
                  <a:gd name="T27" fmla="*/ 398 h 475"/>
                  <a:gd name="T28" fmla="*/ 125 w 326"/>
                  <a:gd name="T29" fmla="*/ 475 h 475"/>
                  <a:gd name="T30" fmla="*/ 127 w 326"/>
                  <a:gd name="T31" fmla="*/ 475 h 475"/>
                  <a:gd name="T32" fmla="*/ 204 w 326"/>
                  <a:gd name="T33" fmla="*/ 395 h 475"/>
                  <a:gd name="T34" fmla="*/ 204 w 326"/>
                  <a:gd name="T35" fmla="*/ 394 h 475"/>
                  <a:gd name="T36" fmla="*/ 187 w 326"/>
                  <a:gd name="T37" fmla="*/ 344 h 475"/>
                  <a:gd name="T38" fmla="*/ 186 w 326"/>
                  <a:gd name="T39" fmla="*/ 344 h 475"/>
                  <a:gd name="T40" fmla="*/ 227 w 326"/>
                  <a:gd name="T41" fmla="*/ 250 h 475"/>
                  <a:gd name="T42" fmla="*/ 227 w 326"/>
                  <a:gd name="T43" fmla="*/ 250 h 475"/>
                  <a:gd name="T44" fmla="*/ 326 w 326"/>
                  <a:gd name="T45" fmla="*/ 246 h 475"/>
                  <a:gd name="T46" fmla="*/ 264 w 326"/>
                  <a:gd name="T47" fmla="*/ 0 h 475"/>
                  <a:gd name="T48" fmla="*/ 264 w 326"/>
                  <a:gd name="T49" fmla="*/ 0 h 475"/>
                  <a:gd name="T50" fmla="*/ 182 w 326"/>
                  <a:gd name="T51" fmla="*/ 30 h 475"/>
                  <a:gd name="T52" fmla="*/ 156 w 326"/>
                  <a:gd name="T53" fmla="*/ 54 h 475"/>
                  <a:gd name="T54" fmla="*/ 179 w 326"/>
                  <a:gd name="T55" fmla="*/ 48 h 475"/>
                  <a:gd name="T56" fmla="*/ 184 w 326"/>
                  <a:gd name="T57" fmla="*/ 44 h 475"/>
                  <a:gd name="T58" fmla="*/ 183 w 326"/>
                  <a:gd name="T59" fmla="*/ 45 h 475"/>
                  <a:gd name="T60" fmla="*/ 201 w 326"/>
                  <a:gd name="T61" fmla="*/ 38 h 475"/>
                  <a:gd name="T62" fmla="*/ 202 w 326"/>
                  <a:gd name="T63" fmla="*/ 38 h 475"/>
                  <a:gd name="T64" fmla="*/ 196 w 326"/>
                  <a:gd name="T65" fmla="*/ 80 h 475"/>
                  <a:gd name="T66" fmla="*/ 196 w 326"/>
                  <a:gd name="T67" fmla="*/ 81 h 475"/>
                  <a:gd name="T68" fmla="*/ 135 w 326"/>
                  <a:gd name="T69" fmla="*/ 136 h 475"/>
                  <a:gd name="T70" fmla="*/ 134 w 326"/>
                  <a:gd name="T71" fmla="*/ 136 h 475"/>
                  <a:gd name="T72" fmla="*/ 134 w 326"/>
                  <a:gd name="T73" fmla="*/ 136 h 475"/>
                  <a:gd name="T74" fmla="*/ 134 w 326"/>
                  <a:gd name="T75" fmla="*/ 136 h 475"/>
                  <a:gd name="T76" fmla="*/ 119 w 326"/>
                  <a:gd name="T77" fmla="*/ 119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6" h="475">
                    <a:moveTo>
                      <a:pt x="119" y="119"/>
                    </a:moveTo>
                    <a:cubicBezTo>
                      <a:pt x="119" y="119"/>
                      <a:pt x="113" y="88"/>
                      <a:pt x="62" y="146"/>
                    </a:cubicBezTo>
                    <a:cubicBezTo>
                      <a:pt x="40" y="178"/>
                      <a:pt x="19" y="213"/>
                      <a:pt x="0" y="253"/>
                    </a:cubicBezTo>
                    <a:cubicBezTo>
                      <a:pt x="26" y="253"/>
                      <a:pt x="53" y="253"/>
                      <a:pt x="80" y="252"/>
                    </a:cubicBezTo>
                    <a:cubicBezTo>
                      <a:pt x="80" y="252"/>
                      <a:pt x="80" y="252"/>
                      <a:pt x="80" y="252"/>
                    </a:cubicBezTo>
                    <a:cubicBezTo>
                      <a:pt x="82" y="253"/>
                      <a:pt x="84" y="253"/>
                      <a:pt x="85" y="253"/>
                    </a:cubicBezTo>
                    <a:cubicBezTo>
                      <a:pt x="87" y="253"/>
                      <a:pt x="89" y="253"/>
                      <a:pt x="91" y="253"/>
                    </a:cubicBezTo>
                    <a:cubicBezTo>
                      <a:pt x="139" y="277"/>
                      <a:pt x="107" y="328"/>
                      <a:pt x="97" y="343"/>
                    </a:cubicBezTo>
                    <a:cubicBezTo>
                      <a:pt x="97" y="343"/>
                      <a:pt x="97" y="343"/>
                      <a:pt x="97" y="343"/>
                    </a:cubicBezTo>
                    <a:cubicBezTo>
                      <a:pt x="95" y="345"/>
                      <a:pt x="95" y="345"/>
                      <a:pt x="95" y="345"/>
                    </a:cubicBezTo>
                    <a:cubicBezTo>
                      <a:pt x="95" y="345"/>
                      <a:pt x="95" y="345"/>
                      <a:pt x="95" y="345"/>
                    </a:cubicBezTo>
                    <a:cubicBezTo>
                      <a:pt x="95" y="346"/>
                      <a:pt x="95" y="346"/>
                      <a:pt x="95" y="346"/>
                    </a:cubicBezTo>
                    <a:cubicBezTo>
                      <a:pt x="84" y="356"/>
                      <a:pt x="72" y="369"/>
                      <a:pt x="66" y="396"/>
                    </a:cubicBezTo>
                    <a:cubicBezTo>
                      <a:pt x="66" y="397"/>
                      <a:pt x="66" y="397"/>
                      <a:pt x="66" y="398"/>
                    </a:cubicBezTo>
                    <a:cubicBezTo>
                      <a:pt x="61" y="444"/>
                      <a:pt x="80" y="470"/>
                      <a:pt x="125" y="475"/>
                    </a:cubicBezTo>
                    <a:cubicBezTo>
                      <a:pt x="125" y="475"/>
                      <a:pt x="126" y="475"/>
                      <a:pt x="127" y="475"/>
                    </a:cubicBezTo>
                    <a:cubicBezTo>
                      <a:pt x="134" y="475"/>
                      <a:pt x="195" y="469"/>
                      <a:pt x="204" y="395"/>
                    </a:cubicBezTo>
                    <a:cubicBezTo>
                      <a:pt x="204" y="395"/>
                      <a:pt x="204" y="394"/>
                      <a:pt x="204" y="394"/>
                    </a:cubicBezTo>
                    <a:cubicBezTo>
                      <a:pt x="203" y="372"/>
                      <a:pt x="199" y="360"/>
                      <a:pt x="187" y="344"/>
                    </a:cubicBezTo>
                    <a:cubicBezTo>
                      <a:pt x="186" y="344"/>
                      <a:pt x="186" y="344"/>
                      <a:pt x="186" y="344"/>
                    </a:cubicBezTo>
                    <a:cubicBezTo>
                      <a:pt x="180" y="324"/>
                      <a:pt x="162" y="269"/>
                      <a:pt x="227" y="250"/>
                    </a:cubicBezTo>
                    <a:cubicBezTo>
                      <a:pt x="227" y="250"/>
                      <a:pt x="227" y="250"/>
                      <a:pt x="227" y="250"/>
                    </a:cubicBezTo>
                    <a:cubicBezTo>
                      <a:pt x="260" y="249"/>
                      <a:pt x="293" y="247"/>
                      <a:pt x="326" y="246"/>
                    </a:cubicBezTo>
                    <a:cubicBezTo>
                      <a:pt x="307" y="106"/>
                      <a:pt x="285" y="14"/>
                      <a:pt x="264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36" y="5"/>
                      <a:pt x="208" y="15"/>
                      <a:pt x="182" y="30"/>
                    </a:cubicBezTo>
                    <a:cubicBezTo>
                      <a:pt x="162" y="44"/>
                      <a:pt x="159" y="48"/>
                      <a:pt x="156" y="54"/>
                    </a:cubicBezTo>
                    <a:cubicBezTo>
                      <a:pt x="159" y="55"/>
                      <a:pt x="163" y="57"/>
                      <a:pt x="179" y="48"/>
                    </a:cubicBezTo>
                    <a:cubicBezTo>
                      <a:pt x="184" y="44"/>
                      <a:pt x="184" y="44"/>
                      <a:pt x="184" y="44"/>
                    </a:cubicBezTo>
                    <a:cubicBezTo>
                      <a:pt x="184" y="45"/>
                      <a:pt x="184" y="45"/>
                      <a:pt x="183" y="45"/>
                    </a:cubicBezTo>
                    <a:cubicBezTo>
                      <a:pt x="192" y="40"/>
                      <a:pt x="196" y="39"/>
                      <a:pt x="201" y="38"/>
                    </a:cubicBezTo>
                    <a:cubicBezTo>
                      <a:pt x="202" y="38"/>
                      <a:pt x="202" y="38"/>
                      <a:pt x="202" y="38"/>
                    </a:cubicBezTo>
                    <a:cubicBezTo>
                      <a:pt x="206" y="39"/>
                      <a:pt x="213" y="41"/>
                      <a:pt x="196" y="80"/>
                    </a:cubicBezTo>
                    <a:cubicBezTo>
                      <a:pt x="196" y="80"/>
                      <a:pt x="196" y="81"/>
                      <a:pt x="196" y="81"/>
                    </a:cubicBezTo>
                    <a:cubicBezTo>
                      <a:pt x="183" y="104"/>
                      <a:pt x="166" y="132"/>
                      <a:pt x="135" y="136"/>
                    </a:cubicBezTo>
                    <a:cubicBezTo>
                      <a:pt x="135" y="136"/>
                      <a:pt x="134" y="136"/>
                      <a:pt x="134" y="136"/>
                    </a:cubicBezTo>
                    <a:cubicBezTo>
                      <a:pt x="134" y="136"/>
                      <a:pt x="134" y="136"/>
                      <a:pt x="134" y="136"/>
                    </a:cubicBezTo>
                    <a:cubicBezTo>
                      <a:pt x="134" y="136"/>
                      <a:pt x="134" y="136"/>
                      <a:pt x="134" y="136"/>
                    </a:cubicBezTo>
                    <a:cubicBezTo>
                      <a:pt x="122" y="135"/>
                      <a:pt x="121" y="131"/>
                      <a:pt x="119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25" name="Freeform 41">
              <a:extLst>
                <a:ext uri="{FF2B5EF4-FFF2-40B4-BE49-F238E27FC236}">
                  <a16:creationId xmlns="" xmlns:a16="http://schemas.microsoft.com/office/drawing/2014/main" id="{8045CAC6-9C93-4110-9568-F63B3FC2E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893" y="1554162"/>
              <a:ext cx="22225" cy="7938"/>
            </a:xfrm>
            <a:custGeom>
              <a:avLst/>
              <a:gdLst>
                <a:gd name="T0" fmla="*/ 0 w 8"/>
                <a:gd name="T1" fmla="*/ 3 h 3"/>
                <a:gd name="T2" fmla="*/ 8 w 8"/>
                <a:gd name="T3" fmla="*/ 0 h 3"/>
                <a:gd name="T4" fmla="*/ 0 w 8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cubicBezTo>
                    <a:pt x="2" y="2"/>
                    <a:pt x="5" y="1"/>
                    <a:pt x="8" y="0"/>
                  </a:cubicBezTo>
                  <a:cubicBezTo>
                    <a:pt x="5" y="1"/>
                    <a:pt x="2" y="2"/>
                    <a:pt x="0" y="3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Freeform 42">
              <a:extLst>
                <a:ext uri="{FF2B5EF4-FFF2-40B4-BE49-F238E27FC236}">
                  <a16:creationId xmlns="" xmlns:a16="http://schemas.microsoft.com/office/drawing/2014/main" id="{11C6764C-6815-4C63-9EFD-B1A63EC67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193" y="1597025"/>
              <a:ext cx="36513" cy="14288"/>
            </a:xfrm>
            <a:custGeom>
              <a:avLst/>
              <a:gdLst>
                <a:gd name="T0" fmla="*/ 13 w 13"/>
                <a:gd name="T1" fmla="*/ 0 h 5"/>
                <a:gd name="T2" fmla="*/ 0 w 13"/>
                <a:gd name="T3" fmla="*/ 5 h 5"/>
                <a:gd name="T4" fmla="*/ 7 w 13"/>
                <a:gd name="T5" fmla="*/ 3 h 5"/>
                <a:gd name="T6" fmla="*/ 13 w 1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13" y="0"/>
                  </a:moveTo>
                  <a:cubicBezTo>
                    <a:pt x="9" y="2"/>
                    <a:pt x="5" y="3"/>
                    <a:pt x="0" y="5"/>
                  </a:cubicBezTo>
                  <a:cubicBezTo>
                    <a:pt x="2" y="4"/>
                    <a:pt x="4" y="3"/>
                    <a:pt x="7" y="3"/>
                  </a:cubicBezTo>
                  <a:cubicBezTo>
                    <a:pt x="9" y="2"/>
                    <a:pt x="11" y="1"/>
                    <a:pt x="13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Freeform 43">
              <a:extLst>
                <a:ext uri="{FF2B5EF4-FFF2-40B4-BE49-F238E27FC236}">
                  <a16:creationId xmlns="" xmlns:a16="http://schemas.microsoft.com/office/drawing/2014/main" id="{A8C89E4B-8E1E-4177-93F2-38EE6597E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706" y="1571625"/>
              <a:ext cx="77788" cy="25400"/>
            </a:xfrm>
            <a:custGeom>
              <a:avLst/>
              <a:gdLst>
                <a:gd name="T0" fmla="*/ 27 w 27"/>
                <a:gd name="T1" fmla="*/ 0 h 9"/>
                <a:gd name="T2" fmla="*/ 7 w 27"/>
                <a:gd name="T3" fmla="*/ 6 h 9"/>
                <a:gd name="T4" fmla="*/ 0 w 27"/>
                <a:gd name="T5" fmla="*/ 9 h 9"/>
                <a:gd name="T6" fmla="*/ 17 w 27"/>
                <a:gd name="T7" fmla="*/ 3 h 9"/>
                <a:gd name="T8" fmla="*/ 27 w 2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">
                  <a:moveTo>
                    <a:pt x="27" y="0"/>
                  </a:moveTo>
                  <a:cubicBezTo>
                    <a:pt x="20" y="2"/>
                    <a:pt x="14" y="4"/>
                    <a:pt x="7" y="6"/>
                  </a:cubicBezTo>
                  <a:cubicBezTo>
                    <a:pt x="5" y="7"/>
                    <a:pt x="3" y="8"/>
                    <a:pt x="0" y="9"/>
                  </a:cubicBezTo>
                  <a:cubicBezTo>
                    <a:pt x="6" y="7"/>
                    <a:pt x="11" y="5"/>
                    <a:pt x="17" y="3"/>
                  </a:cubicBezTo>
                  <a:cubicBezTo>
                    <a:pt x="20" y="2"/>
                    <a:pt x="23" y="1"/>
                    <a:pt x="27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Freeform 44">
              <a:extLst>
                <a:ext uri="{FF2B5EF4-FFF2-40B4-BE49-F238E27FC236}">
                  <a16:creationId xmlns="" xmlns:a16="http://schemas.microsoft.com/office/drawing/2014/main" id="{05EA5BDF-1FE8-444B-8AF5-B41B9D578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606" y="1562100"/>
              <a:ext cx="14288" cy="3175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2 w 5"/>
                <a:gd name="T5" fmla="*/ 0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3" y="0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Freeform 45">
              <a:extLst>
                <a:ext uri="{FF2B5EF4-FFF2-40B4-BE49-F238E27FC236}">
                  <a16:creationId xmlns="" xmlns:a16="http://schemas.microsoft.com/office/drawing/2014/main" id="{125EA79C-1449-4A38-8E01-C9BFB3AD3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118" y="1439862"/>
              <a:ext cx="676275" cy="114300"/>
            </a:xfrm>
            <a:custGeom>
              <a:avLst/>
              <a:gdLst>
                <a:gd name="T0" fmla="*/ 37 w 238"/>
                <a:gd name="T1" fmla="*/ 29 h 40"/>
                <a:gd name="T2" fmla="*/ 73 w 238"/>
                <a:gd name="T3" fmla="*/ 21 h 40"/>
                <a:gd name="T4" fmla="*/ 85 w 238"/>
                <a:gd name="T5" fmla="*/ 18 h 40"/>
                <a:gd name="T6" fmla="*/ 125 w 238"/>
                <a:gd name="T7" fmla="*/ 11 h 40"/>
                <a:gd name="T8" fmla="*/ 135 w 238"/>
                <a:gd name="T9" fmla="*/ 9 h 40"/>
                <a:gd name="T10" fmla="*/ 181 w 238"/>
                <a:gd name="T11" fmla="*/ 4 h 40"/>
                <a:gd name="T12" fmla="*/ 186 w 238"/>
                <a:gd name="T13" fmla="*/ 3 h 40"/>
                <a:gd name="T14" fmla="*/ 238 w 238"/>
                <a:gd name="T15" fmla="*/ 0 h 40"/>
                <a:gd name="T16" fmla="*/ 238 w 238"/>
                <a:gd name="T17" fmla="*/ 0 h 40"/>
                <a:gd name="T18" fmla="*/ 196 w 238"/>
                <a:gd name="T19" fmla="*/ 1 h 40"/>
                <a:gd name="T20" fmla="*/ 195 w 238"/>
                <a:gd name="T21" fmla="*/ 1 h 40"/>
                <a:gd name="T22" fmla="*/ 176 w 238"/>
                <a:gd name="T23" fmla="*/ 3 h 40"/>
                <a:gd name="T24" fmla="*/ 153 w 238"/>
                <a:gd name="T25" fmla="*/ 6 h 40"/>
                <a:gd name="T26" fmla="*/ 106 w 238"/>
                <a:gd name="T27" fmla="*/ 13 h 40"/>
                <a:gd name="T28" fmla="*/ 0 w 238"/>
                <a:gd name="T29" fmla="*/ 40 h 40"/>
                <a:gd name="T30" fmla="*/ 22 w 238"/>
                <a:gd name="T31" fmla="*/ 34 h 40"/>
                <a:gd name="T32" fmla="*/ 37 w 238"/>
                <a:gd name="T33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40">
                  <a:moveTo>
                    <a:pt x="37" y="29"/>
                  </a:moveTo>
                  <a:cubicBezTo>
                    <a:pt x="48" y="26"/>
                    <a:pt x="60" y="23"/>
                    <a:pt x="73" y="21"/>
                  </a:cubicBezTo>
                  <a:cubicBezTo>
                    <a:pt x="77" y="20"/>
                    <a:pt x="81" y="19"/>
                    <a:pt x="85" y="18"/>
                  </a:cubicBezTo>
                  <a:cubicBezTo>
                    <a:pt x="98" y="15"/>
                    <a:pt x="112" y="13"/>
                    <a:pt x="125" y="11"/>
                  </a:cubicBezTo>
                  <a:cubicBezTo>
                    <a:pt x="128" y="10"/>
                    <a:pt x="132" y="9"/>
                    <a:pt x="135" y="9"/>
                  </a:cubicBezTo>
                  <a:cubicBezTo>
                    <a:pt x="150" y="7"/>
                    <a:pt x="165" y="5"/>
                    <a:pt x="181" y="4"/>
                  </a:cubicBezTo>
                  <a:cubicBezTo>
                    <a:pt x="183" y="3"/>
                    <a:pt x="184" y="3"/>
                    <a:pt x="186" y="3"/>
                  </a:cubicBezTo>
                  <a:cubicBezTo>
                    <a:pt x="203" y="1"/>
                    <a:pt x="221" y="0"/>
                    <a:pt x="238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24" y="0"/>
                    <a:pt x="210" y="0"/>
                    <a:pt x="196" y="1"/>
                  </a:cubicBezTo>
                  <a:cubicBezTo>
                    <a:pt x="195" y="1"/>
                    <a:pt x="195" y="1"/>
                    <a:pt x="195" y="1"/>
                  </a:cubicBezTo>
                  <a:cubicBezTo>
                    <a:pt x="188" y="1"/>
                    <a:pt x="182" y="2"/>
                    <a:pt x="176" y="3"/>
                  </a:cubicBezTo>
                  <a:cubicBezTo>
                    <a:pt x="168" y="4"/>
                    <a:pt x="161" y="4"/>
                    <a:pt x="153" y="6"/>
                  </a:cubicBezTo>
                  <a:cubicBezTo>
                    <a:pt x="131" y="8"/>
                    <a:pt x="119" y="10"/>
                    <a:pt x="106" y="13"/>
                  </a:cubicBezTo>
                  <a:cubicBezTo>
                    <a:pt x="60" y="22"/>
                    <a:pt x="31" y="30"/>
                    <a:pt x="0" y="40"/>
                  </a:cubicBezTo>
                  <a:cubicBezTo>
                    <a:pt x="7" y="38"/>
                    <a:pt x="15" y="36"/>
                    <a:pt x="22" y="34"/>
                  </a:cubicBezTo>
                  <a:cubicBezTo>
                    <a:pt x="27" y="32"/>
                    <a:pt x="32" y="31"/>
                    <a:pt x="37" y="29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46">
              <a:extLst>
                <a:ext uri="{FF2B5EF4-FFF2-40B4-BE49-F238E27FC236}">
                  <a16:creationId xmlns="" xmlns:a16="http://schemas.microsoft.com/office/drawing/2014/main" id="{24ADC828-B01C-4FD5-90E5-1C2A15532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531" y="1690687"/>
              <a:ext cx="39688" cy="19050"/>
            </a:xfrm>
            <a:custGeom>
              <a:avLst/>
              <a:gdLst>
                <a:gd name="T0" fmla="*/ 0 w 14"/>
                <a:gd name="T1" fmla="*/ 7 h 7"/>
                <a:gd name="T2" fmla="*/ 8 w 14"/>
                <a:gd name="T3" fmla="*/ 3 h 7"/>
                <a:gd name="T4" fmla="*/ 14 w 14"/>
                <a:gd name="T5" fmla="*/ 0 h 7"/>
                <a:gd name="T6" fmla="*/ 0 w 1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cubicBezTo>
                    <a:pt x="2" y="6"/>
                    <a:pt x="6" y="4"/>
                    <a:pt x="8" y="3"/>
                  </a:cubicBezTo>
                  <a:cubicBezTo>
                    <a:pt x="10" y="2"/>
                    <a:pt x="12" y="1"/>
                    <a:pt x="14" y="0"/>
                  </a:cubicBezTo>
                  <a:cubicBezTo>
                    <a:pt x="9" y="3"/>
                    <a:pt x="4" y="5"/>
                    <a:pt x="0" y="7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Freeform 47">
              <a:extLst>
                <a:ext uri="{FF2B5EF4-FFF2-40B4-BE49-F238E27FC236}">
                  <a16:creationId xmlns="" xmlns:a16="http://schemas.microsoft.com/office/drawing/2014/main" id="{651C73A0-FDAB-46AD-BF4D-1B42940D0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981" y="1443037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Freeform 48">
              <a:extLst>
                <a:ext uri="{FF2B5EF4-FFF2-40B4-BE49-F238E27FC236}">
                  <a16:creationId xmlns="" xmlns:a16="http://schemas.microsoft.com/office/drawing/2014/main" id="{DAC3E45D-0ED3-46CF-9DFC-FF2DBE42A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781" y="1630362"/>
              <a:ext cx="74613" cy="34925"/>
            </a:xfrm>
            <a:custGeom>
              <a:avLst/>
              <a:gdLst>
                <a:gd name="T0" fmla="*/ 0 w 26"/>
                <a:gd name="T1" fmla="*/ 12 h 12"/>
                <a:gd name="T2" fmla="*/ 26 w 26"/>
                <a:gd name="T3" fmla="*/ 0 h 12"/>
                <a:gd name="T4" fmla="*/ 0 w 26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2">
                  <a:moveTo>
                    <a:pt x="0" y="12"/>
                  </a:moveTo>
                  <a:cubicBezTo>
                    <a:pt x="8" y="8"/>
                    <a:pt x="17" y="4"/>
                    <a:pt x="26" y="0"/>
                  </a:cubicBezTo>
                  <a:cubicBezTo>
                    <a:pt x="17" y="4"/>
                    <a:pt x="8" y="8"/>
                    <a:pt x="0" y="12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Freeform 49">
              <a:extLst>
                <a:ext uri="{FF2B5EF4-FFF2-40B4-BE49-F238E27FC236}">
                  <a16:creationId xmlns="" xmlns:a16="http://schemas.microsoft.com/office/drawing/2014/main" id="{D4E866FA-EBE0-49A5-9EBD-9757D5570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756" y="1604962"/>
              <a:ext cx="219075" cy="93663"/>
            </a:xfrm>
            <a:custGeom>
              <a:avLst/>
              <a:gdLst>
                <a:gd name="T0" fmla="*/ 70 w 77"/>
                <a:gd name="T1" fmla="*/ 2 h 33"/>
                <a:gd name="T2" fmla="*/ 52 w 77"/>
                <a:gd name="T3" fmla="*/ 9 h 33"/>
                <a:gd name="T4" fmla="*/ 26 w 77"/>
                <a:gd name="T5" fmla="*/ 21 h 33"/>
                <a:gd name="T6" fmla="*/ 6 w 77"/>
                <a:gd name="T7" fmla="*/ 30 h 33"/>
                <a:gd name="T8" fmla="*/ 0 w 77"/>
                <a:gd name="T9" fmla="*/ 33 h 33"/>
                <a:gd name="T10" fmla="*/ 77 w 77"/>
                <a:gd name="T11" fmla="*/ 0 h 33"/>
                <a:gd name="T12" fmla="*/ 70 w 77"/>
                <a:gd name="T13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33">
                  <a:moveTo>
                    <a:pt x="70" y="2"/>
                  </a:moveTo>
                  <a:cubicBezTo>
                    <a:pt x="64" y="4"/>
                    <a:pt x="58" y="7"/>
                    <a:pt x="52" y="9"/>
                  </a:cubicBezTo>
                  <a:cubicBezTo>
                    <a:pt x="43" y="13"/>
                    <a:pt x="34" y="17"/>
                    <a:pt x="26" y="21"/>
                  </a:cubicBezTo>
                  <a:cubicBezTo>
                    <a:pt x="19" y="24"/>
                    <a:pt x="13" y="27"/>
                    <a:pt x="6" y="30"/>
                  </a:cubicBezTo>
                  <a:cubicBezTo>
                    <a:pt x="4" y="31"/>
                    <a:pt x="2" y="32"/>
                    <a:pt x="0" y="33"/>
                  </a:cubicBezTo>
                  <a:cubicBezTo>
                    <a:pt x="24" y="22"/>
                    <a:pt x="52" y="10"/>
                    <a:pt x="77" y="0"/>
                  </a:cubicBezTo>
                  <a:cubicBezTo>
                    <a:pt x="74" y="0"/>
                    <a:pt x="72" y="1"/>
                    <a:pt x="70" y="2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Freeform 50">
              <a:extLst>
                <a:ext uri="{FF2B5EF4-FFF2-40B4-BE49-F238E27FC236}">
                  <a16:creationId xmlns="" xmlns:a16="http://schemas.microsoft.com/office/drawing/2014/main" id="{78EAE139-431A-43E2-B868-FB586B77E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718" y="1465262"/>
              <a:ext cx="28575" cy="6350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3" y="1"/>
                    <a:pt x="0" y="2"/>
                  </a:cubicBezTo>
                  <a:cubicBezTo>
                    <a:pt x="3" y="1"/>
                    <a:pt x="7" y="0"/>
                    <a:pt x="10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Freeform 51">
              <a:extLst>
                <a:ext uri="{FF2B5EF4-FFF2-40B4-BE49-F238E27FC236}">
                  <a16:creationId xmlns="" xmlns:a16="http://schemas.microsoft.com/office/drawing/2014/main" id="{68F6F9ED-2B10-476B-AD4A-195C2D3F5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081" y="1490662"/>
              <a:ext cx="33338" cy="9525"/>
            </a:xfrm>
            <a:custGeom>
              <a:avLst/>
              <a:gdLst>
                <a:gd name="T0" fmla="*/ 12 w 12"/>
                <a:gd name="T1" fmla="*/ 0 h 3"/>
                <a:gd name="T2" fmla="*/ 0 w 12"/>
                <a:gd name="T3" fmla="*/ 3 h 3"/>
                <a:gd name="T4" fmla="*/ 12 w 1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3">
                  <a:moveTo>
                    <a:pt x="12" y="0"/>
                  </a:moveTo>
                  <a:cubicBezTo>
                    <a:pt x="8" y="1"/>
                    <a:pt x="4" y="2"/>
                    <a:pt x="0" y="3"/>
                  </a:cubicBezTo>
                  <a:cubicBezTo>
                    <a:pt x="4" y="2"/>
                    <a:pt x="8" y="1"/>
                    <a:pt x="12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" name="Freeform 52">
              <a:extLst>
                <a:ext uri="{FF2B5EF4-FFF2-40B4-BE49-F238E27FC236}">
                  <a16:creationId xmlns="" xmlns:a16="http://schemas.microsoft.com/office/drawing/2014/main" id="{A94C23D9-B46F-447F-9ACB-0C39EAE6F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618" y="1522412"/>
              <a:ext cx="41275" cy="14288"/>
            </a:xfrm>
            <a:custGeom>
              <a:avLst/>
              <a:gdLst>
                <a:gd name="T0" fmla="*/ 15 w 15"/>
                <a:gd name="T1" fmla="*/ 0 h 5"/>
                <a:gd name="T2" fmla="*/ 0 w 15"/>
                <a:gd name="T3" fmla="*/ 5 h 5"/>
                <a:gd name="T4" fmla="*/ 15 w 1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cubicBezTo>
                    <a:pt x="10" y="2"/>
                    <a:pt x="5" y="3"/>
                    <a:pt x="0" y="5"/>
                  </a:cubicBezTo>
                  <a:cubicBezTo>
                    <a:pt x="5" y="3"/>
                    <a:pt x="10" y="2"/>
                    <a:pt x="15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Freeform 53">
              <a:extLst>
                <a:ext uri="{FF2B5EF4-FFF2-40B4-BE49-F238E27FC236}">
                  <a16:creationId xmlns="" xmlns:a16="http://schemas.microsoft.com/office/drawing/2014/main" id="{13AD74E7-20B6-4DC9-83A5-21B6BF241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5468" y="1449387"/>
              <a:ext cx="14288" cy="1588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5 w 5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Freeform 54">
              <a:extLst>
                <a:ext uri="{FF2B5EF4-FFF2-40B4-BE49-F238E27FC236}">
                  <a16:creationId xmlns="" xmlns:a16="http://schemas.microsoft.com/office/drawing/2014/main" id="{A90CB15B-3CC2-45C6-BD2C-6076465FD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918" y="1562100"/>
              <a:ext cx="44450" cy="17463"/>
            </a:xfrm>
            <a:custGeom>
              <a:avLst/>
              <a:gdLst>
                <a:gd name="T0" fmla="*/ 16 w 16"/>
                <a:gd name="T1" fmla="*/ 0 h 6"/>
                <a:gd name="T2" fmla="*/ 14 w 16"/>
                <a:gd name="T3" fmla="*/ 1 h 6"/>
                <a:gd name="T4" fmla="*/ 10 w 16"/>
                <a:gd name="T5" fmla="*/ 3 h 6"/>
                <a:gd name="T6" fmla="*/ 0 w 16"/>
                <a:gd name="T7" fmla="*/ 6 h 6"/>
                <a:gd name="T8" fmla="*/ 16 w 1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16" y="0"/>
                  </a:moveTo>
                  <a:cubicBezTo>
                    <a:pt x="16" y="1"/>
                    <a:pt x="15" y="1"/>
                    <a:pt x="14" y="1"/>
                  </a:cubicBezTo>
                  <a:cubicBezTo>
                    <a:pt x="13" y="1"/>
                    <a:pt x="11" y="2"/>
                    <a:pt x="10" y="3"/>
                  </a:cubicBezTo>
                  <a:cubicBezTo>
                    <a:pt x="6" y="4"/>
                    <a:pt x="3" y="5"/>
                    <a:pt x="0" y="6"/>
                  </a:cubicBezTo>
                  <a:cubicBezTo>
                    <a:pt x="5" y="4"/>
                    <a:pt x="11" y="2"/>
                    <a:pt x="16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" name="Freeform 55">
              <a:extLst>
                <a:ext uri="{FF2B5EF4-FFF2-40B4-BE49-F238E27FC236}">
                  <a16:creationId xmlns="" xmlns:a16="http://schemas.microsoft.com/office/drawing/2014/main" id="{2285ABBB-929D-4C59-9F0B-213591B52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9268" y="1443037"/>
              <a:ext cx="112713" cy="11113"/>
            </a:xfrm>
            <a:custGeom>
              <a:avLst/>
              <a:gdLst>
                <a:gd name="T0" fmla="*/ 0 w 40"/>
                <a:gd name="T1" fmla="*/ 4 h 4"/>
                <a:gd name="T2" fmla="*/ 22 w 40"/>
                <a:gd name="T3" fmla="*/ 2 h 4"/>
                <a:gd name="T4" fmla="*/ 40 w 40"/>
                <a:gd name="T5" fmla="*/ 0 h 4"/>
                <a:gd name="T6" fmla="*/ 0 w 40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4">
                  <a:moveTo>
                    <a:pt x="0" y="4"/>
                  </a:moveTo>
                  <a:cubicBezTo>
                    <a:pt x="8" y="3"/>
                    <a:pt x="15" y="3"/>
                    <a:pt x="22" y="2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23" y="2"/>
                    <a:pt x="9" y="3"/>
                    <a:pt x="0" y="4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Freeform 56">
              <a:extLst>
                <a:ext uri="{FF2B5EF4-FFF2-40B4-BE49-F238E27FC236}">
                  <a16:creationId xmlns="" xmlns:a16="http://schemas.microsoft.com/office/drawing/2014/main" id="{0C7D3A79-7600-476A-9B2D-62E908D13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156" y="1443037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" name="Freeform 57">
              <a:extLst>
                <a:ext uri="{FF2B5EF4-FFF2-40B4-BE49-F238E27FC236}">
                  <a16:creationId xmlns="" xmlns:a16="http://schemas.microsoft.com/office/drawing/2014/main" id="{9C62AB32-30F3-4B3C-AC13-BA154343E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8331" y="1435100"/>
              <a:ext cx="122238" cy="7938"/>
            </a:xfrm>
            <a:custGeom>
              <a:avLst/>
              <a:gdLst>
                <a:gd name="T0" fmla="*/ 43 w 43"/>
                <a:gd name="T1" fmla="*/ 2 h 3"/>
                <a:gd name="T2" fmla="*/ 29 w 43"/>
                <a:gd name="T3" fmla="*/ 1 h 3"/>
                <a:gd name="T4" fmla="*/ 0 w 43"/>
                <a:gd name="T5" fmla="*/ 3 h 3"/>
                <a:gd name="T6" fmla="*/ 43 w 43"/>
                <a:gd name="T7" fmla="*/ 2 h 3"/>
                <a:gd name="T8" fmla="*/ 43 w 4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">
                  <a:moveTo>
                    <a:pt x="43" y="2"/>
                  </a:moveTo>
                  <a:cubicBezTo>
                    <a:pt x="38" y="1"/>
                    <a:pt x="34" y="0"/>
                    <a:pt x="29" y="1"/>
                  </a:cubicBezTo>
                  <a:cubicBezTo>
                    <a:pt x="19" y="1"/>
                    <a:pt x="10" y="2"/>
                    <a:pt x="0" y="3"/>
                  </a:cubicBezTo>
                  <a:cubicBezTo>
                    <a:pt x="14" y="2"/>
                    <a:pt x="29" y="2"/>
                    <a:pt x="43" y="2"/>
                  </a:cubicBezTo>
                  <a:cubicBezTo>
                    <a:pt x="43" y="2"/>
                    <a:pt x="43" y="2"/>
                    <a:pt x="43" y="2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Freeform 58">
              <a:extLst>
                <a:ext uri="{FF2B5EF4-FFF2-40B4-BE49-F238E27FC236}">
                  <a16:creationId xmlns="" xmlns:a16="http://schemas.microsoft.com/office/drawing/2014/main" id="{3321D2E5-712E-4BB8-92EA-9B9E92C89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156" y="1443037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4" name="Freeform 59">
              <a:extLst>
                <a:ext uri="{FF2B5EF4-FFF2-40B4-BE49-F238E27FC236}">
                  <a16:creationId xmlns="" xmlns:a16="http://schemas.microsoft.com/office/drawing/2014/main" id="{2D577782-94E9-45CF-863A-D5BD212E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181" y="1443037"/>
              <a:ext cx="53975" cy="6350"/>
            </a:xfrm>
            <a:custGeom>
              <a:avLst/>
              <a:gdLst>
                <a:gd name="T0" fmla="*/ 18 w 19"/>
                <a:gd name="T1" fmla="*/ 0 h 2"/>
                <a:gd name="T2" fmla="*/ 0 w 19"/>
                <a:gd name="T3" fmla="*/ 2 h 2"/>
                <a:gd name="T4" fmla="*/ 19 w 19"/>
                <a:gd name="T5" fmla="*/ 0 h 2"/>
                <a:gd name="T6" fmla="*/ 18 w 1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18" y="0"/>
                  </a:moveTo>
                  <a:cubicBezTo>
                    <a:pt x="12" y="0"/>
                    <a:pt x="6" y="1"/>
                    <a:pt x="0" y="2"/>
                  </a:cubicBezTo>
                  <a:cubicBezTo>
                    <a:pt x="6" y="1"/>
                    <a:pt x="12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Freeform 60">
              <a:extLst>
                <a:ext uri="{FF2B5EF4-FFF2-40B4-BE49-F238E27FC236}">
                  <a16:creationId xmlns="" xmlns:a16="http://schemas.microsoft.com/office/drawing/2014/main" id="{353D2F1C-4702-4C0C-B9A7-D3497244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381" y="2159000"/>
              <a:ext cx="1997075" cy="1571625"/>
            </a:xfrm>
            <a:custGeom>
              <a:avLst/>
              <a:gdLst>
                <a:gd name="T0" fmla="*/ 0 w 703"/>
                <a:gd name="T1" fmla="*/ 552 h 553"/>
                <a:gd name="T2" fmla="*/ 499 w 703"/>
                <a:gd name="T3" fmla="*/ 542 h 553"/>
                <a:gd name="T4" fmla="*/ 490 w 703"/>
                <a:gd name="T5" fmla="*/ 374 h 553"/>
                <a:gd name="T6" fmla="*/ 539 w 703"/>
                <a:gd name="T7" fmla="*/ 301 h 553"/>
                <a:gd name="T8" fmla="*/ 539 w 703"/>
                <a:gd name="T9" fmla="*/ 301 h 553"/>
                <a:gd name="T10" fmla="*/ 539 w 703"/>
                <a:gd name="T11" fmla="*/ 301 h 553"/>
                <a:gd name="T12" fmla="*/ 539 w 703"/>
                <a:gd name="T13" fmla="*/ 301 h 553"/>
                <a:gd name="T14" fmla="*/ 539 w 703"/>
                <a:gd name="T15" fmla="*/ 301 h 553"/>
                <a:gd name="T16" fmla="*/ 540 w 703"/>
                <a:gd name="T17" fmla="*/ 301 h 553"/>
                <a:gd name="T18" fmla="*/ 540 w 703"/>
                <a:gd name="T19" fmla="*/ 301 h 553"/>
                <a:gd name="T20" fmla="*/ 540 w 703"/>
                <a:gd name="T21" fmla="*/ 301 h 553"/>
                <a:gd name="T22" fmla="*/ 540 w 703"/>
                <a:gd name="T23" fmla="*/ 301 h 553"/>
                <a:gd name="T24" fmla="*/ 583 w 703"/>
                <a:gd name="T25" fmla="*/ 315 h 553"/>
                <a:gd name="T26" fmla="*/ 583 w 703"/>
                <a:gd name="T27" fmla="*/ 313 h 553"/>
                <a:gd name="T28" fmla="*/ 643 w 703"/>
                <a:gd name="T29" fmla="*/ 344 h 553"/>
                <a:gd name="T30" fmla="*/ 645 w 703"/>
                <a:gd name="T31" fmla="*/ 344 h 553"/>
                <a:gd name="T32" fmla="*/ 694 w 703"/>
                <a:gd name="T33" fmla="*/ 243 h 553"/>
                <a:gd name="T34" fmla="*/ 693 w 703"/>
                <a:gd name="T35" fmla="*/ 241 h 553"/>
                <a:gd name="T36" fmla="*/ 608 w 703"/>
                <a:gd name="T37" fmla="*/ 155 h 553"/>
                <a:gd name="T38" fmla="*/ 608 w 703"/>
                <a:gd name="T39" fmla="*/ 155 h 553"/>
                <a:gd name="T40" fmla="*/ 608 w 703"/>
                <a:gd name="T41" fmla="*/ 155 h 553"/>
                <a:gd name="T42" fmla="*/ 608 w 703"/>
                <a:gd name="T43" fmla="*/ 155 h 553"/>
                <a:gd name="T44" fmla="*/ 608 w 703"/>
                <a:gd name="T45" fmla="*/ 155 h 553"/>
                <a:gd name="T46" fmla="*/ 608 w 703"/>
                <a:gd name="T47" fmla="*/ 155 h 553"/>
                <a:gd name="T48" fmla="*/ 608 w 703"/>
                <a:gd name="T49" fmla="*/ 155 h 553"/>
                <a:gd name="T50" fmla="*/ 608 w 703"/>
                <a:gd name="T51" fmla="*/ 155 h 553"/>
                <a:gd name="T52" fmla="*/ 608 w 703"/>
                <a:gd name="T53" fmla="*/ 155 h 553"/>
                <a:gd name="T54" fmla="*/ 606 w 703"/>
                <a:gd name="T55" fmla="*/ 155 h 553"/>
                <a:gd name="T56" fmla="*/ 567 w 703"/>
                <a:gd name="T57" fmla="*/ 183 h 553"/>
                <a:gd name="T58" fmla="*/ 566 w 703"/>
                <a:gd name="T59" fmla="*/ 184 h 553"/>
                <a:gd name="T60" fmla="*/ 528 w 703"/>
                <a:gd name="T61" fmla="*/ 202 h 553"/>
                <a:gd name="T62" fmla="*/ 528 w 703"/>
                <a:gd name="T63" fmla="*/ 202 h 553"/>
                <a:gd name="T64" fmla="*/ 528 w 703"/>
                <a:gd name="T65" fmla="*/ 202 h 553"/>
                <a:gd name="T66" fmla="*/ 528 w 703"/>
                <a:gd name="T67" fmla="*/ 202 h 553"/>
                <a:gd name="T68" fmla="*/ 528 w 703"/>
                <a:gd name="T69" fmla="*/ 202 h 553"/>
                <a:gd name="T70" fmla="*/ 528 w 703"/>
                <a:gd name="T71" fmla="*/ 202 h 553"/>
                <a:gd name="T72" fmla="*/ 528 w 703"/>
                <a:gd name="T73" fmla="*/ 202 h 553"/>
                <a:gd name="T74" fmla="*/ 528 w 703"/>
                <a:gd name="T75" fmla="*/ 202 h 553"/>
                <a:gd name="T76" fmla="*/ 528 w 703"/>
                <a:gd name="T77" fmla="*/ 203 h 553"/>
                <a:gd name="T78" fmla="*/ 471 w 703"/>
                <a:gd name="T79" fmla="*/ 147 h 553"/>
                <a:gd name="T80" fmla="*/ 471 w 703"/>
                <a:gd name="T81" fmla="*/ 147 h 553"/>
                <a:gd name="T82" fmla="*/ 455 w 703"/>
                <a:gd name="T83" fmla="*/ 0 h 553"/>
                <a:gd name="T84" fmla="*/ 357 w 703"/>
                <a:gd name="T85" fmla="*/ 4 h 553"/>
                <a:gd name="T86" fmla="*/ 315 w 703"/>
                <a:gd name="T87" fmla="*/ 49 h 553"/>
                <a:gd name="T88" fmla="*/ 341 w 703"/>
                <a:gd name="T89" fmla="*/ 140 h 553"/>
                <a:gd name="T90" fmla="*/ 256 w 703"/>
                <a:gd name="T91" fmla="*/ 232 h 553"/>
                <a:gd name="T92" fmla="*/ 254 w 703"/>
                <a:gd name="T93" fmla="*/ 232 h 553"/>
                <a:gd name="T94" fmla="*/ 187 w 703"/>
                <a:gd name="T95" fmla="*/ 148 h 553"/>
                <a:gd name="T96" fmla="*/ 211 w 703"/>
                <a:gd name="T97" fmla="*/ 99 h 553"/>
                <a:gd name="T98" fmla="*/ 210 w 703"/>
                <a:gd name="T99" fmla="*/ 99 h 553"/>
                <a:gd name="T100" fmla="*/ 208 w 703"/>
                <a:gd name="T101" fmla="*/ 7 h 553"/>
                <a:gd name="T102" fmla="*/ 124 w 703"/>
                <a:gd name="T103" fmla="*/ 7 h 553"/>
                <a:gd name="T104" fmla="*/ 0 w 703"/>
                <a:gd name="T105" fmla="*/ 552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03" h="553">
                  <a:moveTo>
                    <a:pt x="0" y="552"/>
                  </a:moveTo>
                  <a:cubicBezTo>
                    <a:pt x="149" y="553"/>
                    <a:pt x="322" y="549"/>
                    <a:pt x="499" y="542"/>
                  </a:cubicBezTo>
                  <a:cubicBezTo>
                    <a:pt x="497" y="484"/>
                    <a:pt x="493" y="428"/>
                    <a:pt x="490" y="374"/>
                  </a:cubicBezTo>
                  <a:cubicBezTo>
                    <a:pt x="514" y="305"/>
                    <a:pt x="514" y="305"/>
                    <a:pt x="539" y="301"/>
                  </a:cubicBezTo>
                  <a:cubicBezTo>
                    <a:pt x="539" y="301"/>
                    <a:pt x="539" y="301"/>
                    <a:pt x="539" y="301"/>
                  </a:cubicBezTo>
                  <a:cubicBezTo>
                    <a:pt x="539" y="301"/>
                    <a:pt x="539" y="301"/>
                    <a:pt x="539" y="301"/>
                  </a:cubicBezTo>
                  <a:cubicBezTo>
                    <a:pt x="539" y="301"/>
                    <a:pt x="539" y="301"/>
                    <a:pt x="539" y="301"/>
                  </a:cubicBezTo>
                  <a:cubicBezTo>
                    <a:pt x="539" y="301"/>
                    <a:pt x="539" y="301"/>
                    <a:pt x="539" y="301"/>
                  </a:cubicBezTo>
                  <a:cubicBezTo>
                    <a:pt x="539" y="301"/>
                    <a:pt x="539" y="301"/>
                    <a:pt x="540" y="301"/>
                  </a:cubicBezTo>
                  <a:cubicBezTo>
                    <a:pt x="540" y="301"/>
                    <a:pt x="540" y="301"/>
                    <a:pt x="540" y="301"/>
                  </a:cubicBezTo>
                  <a:cubicBezTo>
                    <a:pt x="540" y="301"/>
                    <a:pt x="540" y="301"/>
                    <a:pt x="540" y="301"/>
                  </a:cubicBezTo>
                  <a:cubicBezTo>
                    <a:pt x="540" y="301"/>
                    <a:pt x="540" y="301"/>
                    <a:pt x="540" y="301"/>
                  </a:cubicBezTo>
                  <a:cubicBezTo>
                    <a:pt x="556" y="301"/>
                    <a:pt x="568" y="305"/>
                    <a:pt x="583" y="315"/>
                  </a:cubicBezTo>
                  <a:cubicBezTo>
                    <a:pt x="583" y="314"/>
                    <a:pt x="583" y="314"/>
                    <a:pt x="583" y="313"/>
                  </a:cubicBezTo>
                  <a:cubicBezTo>
                    <a:pt x="599" y="329"/>
                    <a:pt x="614" y="344"/>
                    <a:pt x="643" y="344"/>
                  </a:cubicBezTo>
                  <a:cubicBezTo>
                    <a:pt x="644" y="344"/>
                    <a:pt x="644" y="344"/>
                    <a:pt x="645" y="344"/>
                  </a:cubicBezTo>
                  <a:cubicBezTo>
                    <a:pt x="687" y="334"/>
                    <a:pt x="703" y="302"/>
                    <a:pt x="694" y="243"/>
                  </a:cubicBezTo>
                  <a:cubicBezTo>
                    <a:pt x="694" y="242"/>
                    <a:pt x="693" y="242"/>
                    <a:pt x="693" y="241"/>
                  </a:cubicBezTo>
                  <a:cubicBezTo>
                    <a:pt x="675" y="186"/>
                    <a:pt x="647" y="158"/>
                    <a:pt x="608" y="155"/>
                  </a:cubicBezTo>
                  <a:cubicBezTo>
                    <a:pt x="608" y="155"/>
                    <a:pt x="608" y="155"/>
                    <a:pt x="608" y="155"/>
                  </a:cubicBezTo>
                  <a:cubicBezTo>
                    <a:pt x="608" y="155"/>
                    <a:pt x="608" y="155"/>
                    <a:pt x="608" y="155"/>
                  </a:cubicBezTo>
                  <a:cubicBezTo>
                    <a:pt x="608" y="155"/>
                    <a:pt x="608" y="155"/>
                    <a:pt x="608" y="155"/>
                  </a:cubicBezTo>
                  <a:cubicBezTo>
                    <a:pt x="608" y="155"/>
                    <a:pt x="608" y="155"/>
                    <a:pt x="608" y="155"/>
                  </a:cubicBezTo>
                  <a:cubicBezTo>
                    <a:pt x="608" y="155"/>
                    <a:pt x="608" y="155"/>
                    <a:pt x="608" y="155"/>
                  </a:cubicBezTo>
                  <a:cubicBezTo>
                    <a:pt x="608" y="155"/>
                    <a:pt x="608" y="155"/>
                    <a:pt x="608" y="155"/>
                  </a:cubicBezTo>
                  <a:cubicBezTo>
                    <a:pt x="608" y="155"/>
                    <a:pt x="608" y="155"/>
                    <a:pt x="608" y="155"/>
                  </a:cubicBezTo>
                  <a:cubicBezTo>
                    <a:pt x="608" y="155"/>
                    <a:pt x="608" y="155"/>
                    <a:pt x="608" y="155"/>
                  </a:cubicBezTo>
                  <a:cubicBezTo>
                    <a:pt x="607" y="155"/>
                    <a:pt x="607" y="155"/>
                    <a:pt x="606" y="155"/>
                  </a:cubicBezTo>
                  <a:cubicBezTo>
                    <a:pt x="588" y="158"/>
                    <a:pt x="578" y="165"/>
                    <a:pt x="567" y="183"/>
                  </a:cubicBezTo>
                  <a:cubicBezTo>
                    <a:pt x="566" y="184"/>
                    <a:pt x="566" y="184"/>
                    <a:pt x="566" y="184"/>
                  </a:cubicBezTo>
                  <a:cubicBezTo>
                    <a:pt x="566" y="184"/>
                    <a:pt x="556" y="199"/>
                    <a:pt x="528" y="202"/>
                  </a:cubicBezTo>
                  <a:cubicBezTo>
                    <a:pt x="528" y="202"/>
                    <a:pt x="528" y="202"/>
                    <a:pt x="528" y="202"/>
                  </a:cubicBezTo>
                  <a:cubicBezTo>
                    <a:pt x="528" y="202"/>
                    <a:pt x="528" y="202"/>
                    <a:pt x="528" y="202"/>
                  </a:cubicBezTo>
                  <a:cubicBezTo>
                    <a:pt x="528" y="202"/>
                    <a:pt x="528" y="202"/>
                    <a:pt x="528" y="202"/>
                  </a:cubicBezTo>
                  <a:cubicBezTo>
                    <a:pt x="528" y="202"/>
                    <a:pt x="528" y="202"/>
                    <a:pt x="528" y="202"/>
                  </a:cubicBezTo>
                  <a:cubicBezTo>
                    <a:pt x="528" y="202"/>
                    <a:pt x="528" y="202"/>
                    <a:pt x="528" y="202"/>
                  </a:cubicBezTo>
                  <a:cubicBezTo>
                    <a:pt x="528" y="202"/>
                    <a:pt x="528" y="202"/>
                    <a:pt x="528" y="202"/>
                  </a:cubicBezTo>
                  <a:cubicBezTo>
                    <a:pt x="528" y="202"/>
                    <a:pt x="528" y="202"/>
                    <a:pt x="528" y="202"/>
                  </a:cubicBezTo>
                  <a:cubicBezTo>
                    <a:pt x="528" y="203"/>
                    <a:pt x="528" y="203"/>
                    <a:pt x="528" y="203"/>
                  </a:cubicBezTo>
                  <a:cubicBezTo>
                    <a:pt x="500" y="201"/>
                    <a:pt x="485" y="186"/>
                    <a:pt x="471" y="147"/>
                  </a:cubicBezTo>
                  <a:cubicBezTo>
                    <a:pt x="471" y="147"/>
                    <a:pt x="471" y="147"/>
                    <a:pt x="471" y="147"/>
                  </a:cubicBezTo>
                  <a:cubicBezTo>
                    <a:pt x="466" y="94"/>
                    <a:pt x="460" y="45"/>
                    <a:pt x="455" y="0"/>
                  </a:cubicBezTo>
                  <a:cubicBezTo>
                    <a:pt x="422" y="2"/>
                    <a:pt x="389" y="3"/>
                    <a:pt x="357" y="4"/>
                  </a:cubicBezTo>
                  <a:cubicBezTo>
                    <a:pt x="343" y="8"/>
                    <a:pt x="319" y="16"/>
                    <a:pt x="315" y="49"/>
                  </a:cubicBezTo>
                  <a:cubicBezTo>
                    <a:pt x="310" y="83"/>
                    <a:pt x="340" y="108"/>
                    <a:pt x="341" y="140"/>
                  </a:cubicBezTo>
                  <a:cubicBezTo>
                    <a:pt x="341" y="141"/>
                    <a:pt x="342" y="218"/>
                    <a:pt x="256" y="232"/>
                  </a:cubicBezTo>
                  <a:cubicBezTo>
                    <a:pt x="255" y="232"/>
                    <a:pt x="255" y="232"/>
                    <a:pt x="254" y="232"/>
                  </a:cubicBezTo>
                  <a:cubicBezTo>
                    <a:pt x="205" y="227"/>
                    <a:pt x="183" y="200"/>
                    <a:pt x="187" y="148"/>
                  </a:cubicBezTo>
                  <a:cubicBezTo>
                    <a:pt x="189" y="137"/>
                    <a:pt x="194" y="120"/>
                    <a:pt x="211" y="99"/>
                  </a:cubicBezTo>
                  <a:cubicBezTo>
                    <a:pt x="210" y="99"/>
                    <a:pt x="210" y="99"/>
                    <a:pt x="210" y="99"/>
                  </a:cubicBezTo>
                  <a:cubicBezTo>
                    <a:pt x="222" y="86"/>
                    <a:pt x="272" y="20"/>
                    <a:pt x="208" y="7"/>
                  </a:cubicBezTo>
                  <a:cubicBezTo>
                    <a:pt x="179" y="7"/>
                    <a:pt x="151" y="7"/>
                    <a:pt x="124" y="7"/>
                  </a:cubicBezTo>
                  <a:cubicBezTo>
                    <a:pt x="55" y="150"/>
                    <a:pt x="10" y="342"/>
                    <a:pt x="0" y="552"/>
                  </a:cubicBezTo>
                  <a:close/>
                </a:path>
              </a:pathLst>
            </a:custGeom>
            <a:solidFill>
              <a:srgbClr val="07C0D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Freeform 61">
              <a:extLst>
                <a:ext uri="{FF2B5EF4-FFF2-40B4-BE49-F238E27FC236}">
                  <a16:creationId xmlns="" xmlns:a16="http://schemas.microsoft.com/office/drawing/2014/main" id="{1A001AA4-FB6F-4C57-BDF1-1355AE556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468" y="5670550"/>
              <a:ext cx="49213" cy="53975"/>
            </a:xfrm>
            <a:custGeom>
              <a:avLst/>
              <a:gdLst>
                <a:gd name="T0" fmla="*/ 0 w 17"/>
                <a:gd name="T1" fmla="*/ 0 h 19"/>
                <a:gd name="T2" fmla="*/ 2 w 17"/>
                <a:gd name="T3" fmla="*/ 2 h 19"/>
                <a:gd name="T4" fmla="*/ 2 w 17"/>
                <a:gd name="T5" fmla="*/ 2 h 19"/>
                <a:gd name="T6" fmla="*/ 17 w 17"/>
                <a:gd name="T7" fmla="*/ 19 h 19"/>
                <a:gd name="T8" fmla="*/ 14 w 17"/>
                <a:gd name="T9" fmla="*/ 15 h 19"/>
                <a:gd name="T10" fmla="*/ 12 w 17"/>
                <a:gd name="T11" fmla="*/ 13 h 19"/>
                <a:gd name="T12" fmla="*/ 0 w 17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7" y="8"/>
                    <a:pt x="10" y="11"/>
                    <a:pt x="17" y="1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4"/>
                    <a:pt x="12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7" name="Freeform 62">
              <a:extLst>
                <a:ext uri="{FF2B5EF4-FFF2-40B4-BE49-F238E27FC236}">
                  <a16:creationId xmlns="" xmlns:a16="http://schemas.microsoft.com/office/drawing/2014/main" id="{CED31223-0EEF-4581-B1CC-10064ECA7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093" y="5403850"/>
              <a:ext cx="36513" cy="47625"/>
            </a:xfrm>
            <a:custGeom>
              <a:avLst/>
              <a:gdLst>
                <a:gd name="T0" fmla="*/ 13 w 13"/>
                <a:gd name="T1" fmla="*/ 17 h 17"/>
                <a:gd name="T2" fmla="*/ 0 w 13"/>
                <a:gd name="T3" fmla="*/ 0 h 17"/>
                <a:gd name="T4" fmla="*/ 13 w 13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cubicBezTo>
                    <a:pt x="8" y="11"/>
                    <a:pt x="4" y="5"/>
                    <a:pt x="0" y="0"/>
                  </a:cubicBezTo>
                  <a:cubicBezTo>
                    <a:pt x="3" y="4"/>
                    <a:pt x="7" y="10"/>
                    <a:pt x="13" y="17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8" name="Freeform 63">
              <a:extLst>
                <a:ext uri="{FF2B5EF4-FFF2-40B4-BE49-F238E27FC236}">
                  <a16:creationId xmlns="" xmlns:a16="http://schemas.microsoft.com/office/drawing/2014/main" id="{4E499E3A-B8DC-4EA3-B5A2-5F01E0D33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781" y="5622925"/>
              <a:ext cx="39688" cy="47625"/>
            </a:xfrm>
            <a:custGeom>
              <a:avLst/>
              <a:gdLst>
                <a:gd name="T0" fmla="*/ 9 w 14"/>
                <a:gd name="T1" fmla="*/ 11 h 17"/>
                <a:gd name="T2" fmla="*/ 14 w 14"/>
                <a:gd name="T3" fmla="*/ 17 h 17"/>
                <a:gd name="T4" fmla="*/ 0 w 14"/>
                <a:gd name="T5" fmla="*/ 0 h 17"/>
                <a:gd name="T6" fmla="*/ 9 w 14"/>
                <a:gd name="T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7">
                  <a:moveTo>
                    <a:pt x="9" y="11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1" y="13"/>
                    <a:pt x="6" y="7"/>
                    <a:pt x="0" y="0"/>
                  </a:cubicBezTo>
                  <a:cubicBezTo>
                    <a:pt x="3" y="4"/>
                    <a:pt x="6" y="8"/>
                    <a:pt x="9" y="11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Freeform 64">
              <a:extLst>
                <a:ext uri="{FF2B5EF4-FFF2-40B4-BE49-F238E27FC236}">
                  <a16:creationId xmlns="" xmlns:a16="http://schemas.microsoft.com/office/drawing/2014/main" id="{EE478201-03F9-450A-AB7E-06ABA567B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606" y="5451475"/>
              <a:ext cx="20638" cy="28575"/>
            </a:xfrm>
            <a:custGeom>
              <a:avLst/>
              <a:gdLst>
                <a:gd name="T0" fmla="*/ 7 w 7"/>
                <a:gd name="T1" fmla="*/ 10 h 10"/>
                <a:gd name="T2" fmla="*/ 0 w 7"/>
                <a:gd name="T3" fmla="*/ 0 h 10"/>
                <a:gd name="T4" fmla="*/ 7 w 7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7" y="10"/>
                  </a:moveTo>
                  <a:cubicBezTo>
                    <a:pt x="5" y="7"/>
                    <a:pt x="2" y="3"/>
                    <a:pt x="0" y="0"/>
                  </a:cubicBezTo>
                  <a:cubicBezTo>
                    <a:pt x="2" y="4"/>
                    <a:pt x="5" y="7"/>
                    <a:pt x="7" y="1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Freeform 65">
              <a:extLst>
                <a:ext uri="{FF2B5EF4-FFF2-40B4-BE49-F238E27FC236}">
                  <a16:creationId xmlns="" xmlns:a16="http://schemas.microsoft.com/office/drawing/2014/main" id="{1BE2AB69-C926-41B7-9075-4C5B92C43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5243" y="5480050"/>
              <a:ext cx="109538" cy="142875"/>
            </a:xfrm>
            <a:custGeom>
              <a:avLst/>
              <a:gdLst>
                <a:gd name="T0" fmla="*/ 22 w 39"/>
                <a:gd name="T1" fmla="*/ 29 h 50"/>
                <a:gd name="T2" fmla="*/ 39 w 39"/>
                <a:gd name="T3" fmla="*/ 50 h 50"/>
                <a:gd name="T4" fmla="*/ 0 w 39"/>
                <a:gd name="T5" fmla="*/ 0 h 50"/>
                <a:gd name="T6" fmla="*/ 22 w 39"/>
                <a:gd name="T7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0">
                  <a:moveTo>
                    <a:pt x="22" y="29"/>
                  </a:moveTo>
                  <a:cubicBezTo>
                    <a:pt x="29" y="38"/>
                    <a:pt x="34" y="44"/>
                    <a:pt x="39" y="50"/>
                  </a:cubicBezTo>
                  <a:cubicBezTo>
                    <a:pt x="27" y="35"/>
                    <a:pt x="13" y="17"/>
                    <a:pt x="0" y="0"/>
                  </a:cubicBezTo>
                  <a:cubicBezTo>
                    <a:pt x="8" y="11"/>
                    <a:pt x="17" y="22"/>
                    <a:pt x="22" y="29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1" name="Freeform 67">
              <a:extLst>
                <a:ext uri="{FF2B5EF4-FFF2-40B4-BE49-F238E27FC236}">
                  <a16:creationId xmlns="" xmlns:a16="http://schemas.microsoft.com/office/drawing/2014/main" id="{1396D26A-274E-4993-925D-64AF97AA9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0493" y="6435725"/>
              <a:ext cx="82550" cy="22225"/>
            </a:xfrm>
            <a:custGeom>
              <a:avLst/>
              <a:gdLst>
                <a:gd name="T0" fmla="*/ 29 w 29"/>
                <a:gd name="T1" fmla="*/ 8 h 8"/>
                <a:gd name="T2" fmla="*/ 12 w 29"/>
                <a:gd name="T3" fmla="*/ 3 h 8"/>
                <a:gd name="T4" fmla="*/ 0 w 29"/>
                <a:gd name="T5" fmla="*/ 0 h 8"/>
                <a:gd name="T6" fmla="*/ 29 w 2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8">
                  <a:moveTo>
                    <a:pt x="29" y="8"/>
                  </a:moveTo>
                  <a:cubicBezTo>
                    <a:pt x="23" y="6"/>
                    <a:pt x="17" y="5"/>
                    <a:pt x="12" y="3"/>
                  </a:cubicBezTo>
                  <a:cubicBezTo>
                    <a:pt x="8" y="2"/>
                    <a:pt x="4" y="1"/>
                    <a:pt x="0" y="0"/>
                  </a:cubicBezTo>
                  <a:cubicBezTo>
                    <a:pt x="5" y="2"/>
                    <a:pt x="12" y="4"/>
                    <a:pt x="29" y="8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Freeform 69">
              <a:extLst>
                <a:ext uri="{FF2B5EF4-FFF2-40B4-BE49-F238E27FC236}">
                  <a16:creationId xmlns="" xmlns:a16="http://schemas.microsoft.com/office/drawing/2014/main" id="{8A7F324B-4A1E-42E2-836D-4053848FB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9393" y="5708650"/>
              <a:ext cx="6350" cy="4763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3" name="Freeform 71">
              <a:extLst>
                <a:ext uri="{FF2B5EF4-FFF2-40B4-BE49-F238E27FC236}">
                  <a16:creationId xmlns="" xmlns:a16="http://schemas.microsoft.com/office/drawing/2014/main" id="{D3BDDCEC-C588-4DF4-AD66-566DD77B4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518" y="6529387"/>
              <a:ext cx="6350" cy="3175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Freeform 73">
              <a:extLst>
                <a:ext uri="{FF2B5EF4-FFF2-40B4-BE49-F238E27FC236}">
                  <a16:creationId xmlns="" xmlns:a16="http://schemas.microsoft.com/office/drawing/2014/main" id="{C5299FAA-4431-4870-AB16-48E70DC90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7006" y="6224587"/>
              <a:ext cx="276225" cy="204788"/>
            </a:xfrm>
            <a:custGeom>
              <a:avLst/>
              <a:gdLst>
                <a:gd name="T0" fmla="*/ 0 w 97"/>
                <a:gd name="T1" fmla="*/ 65 h 72"/>
                <a:gd name="T2" fmla="*/ 63 w 97"/>
                <a:gd name="T3" fmla="*/ 64 h 72"/>
                <a:gd name="T4" fmla="*/ 97 w 97"/>
                <a:gd name="T5" fmla="*/ 0 h 72"/>
                <a:gd name="T6" fmla="*/ 0 w 97"/>
                <a:gd name="T7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72">
                  <a:moveTo>
                    <a:pt x="0" y="65"/>
                  </a:moveTo>
                  <a:cubicBezTo>
                    <a:pt x="39" y="72"/>
                    <a:pt x="47" y="68"/>
                    <a:pt x="63" y="64"/>
                  </a:cubicBezTo>
                  <a:cubicBezTo>
                    <a:pt x="73" y="41"/>
                    <a:pt x="84" y="17"/>
                    <a:pt x="97" y="0"/>
                  </a:cubicBezTo>
                  <a:cubicBezTo>
                    <a:pt x="67" y="26"/>
                    <a:pt x="34" y="48"/>
                    <a:pt x="0" y="65"/>
                  </a:cubicBezTo>
                  <a:close/>
                </a:path>
              </a:pathLst>
            </a:custGeom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5" name="Freeform 74">
              <a:extLst>
                <a:ext uri="{FF2B5EF4-FFF2-40B4-BE49-F238E27FC236}">
                  <a16:creationId xmlns="" xmlns:a16="http://schemas.microsoft.com/office/drawing/2014/main" id="{ED63E0F8-F880-4F96-8559-B3E545069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1868" y="6497637"/>
              <a:ext cx="125413" cy="31750"/>
            </a:xfrm>
            <a:custGeom>
              <a:avLst/>
              <a:gdLst>
                <a:gd name="T0" fmla="*/ 29 w 44"/>
                <a:gd name="T1" fmla="*/ 3 h 11"/>
                <a:gd name="T2" fmla="*/ 29 w 44"/>
                <a:gd name="T3" fmla="*/ 3 h 11"/>
                <a:gd name="T4" fmla="*/ 5 w 44"/>
                <a:gd name="T5" fmla="*/ 9 h 11"/>
                <a:gd name="T6" fmla="*/ 5 w 44"/>
                <a:gd name="T7" fmla="*/ 9 h 11"/>
                <a:gd name="T8" fmla="*/ 0 w 44"/>
                <a:gd name="T9" fmla="*/ 11 h 11"/>
                <a:gd name="T10" fmla="*/ 44 w 44"/>
                <a:gd name="T11" fmla="*/ 7 h 11"/>
                <a:gd name="T12" fmla="*/ 29 w 4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">
                  <a:moveTo>
                    <a:pt x="29" y="3"/>
                  </a:moveTo>
                  <a:cubicBezTo>
                    <a:pt x="29" y="3"/>
                    <a:pt x="29" y="3"/>
                    <a:pt x="29" y="3"/>
                  </a:cubicBezTo>
                  <a:cubicBezTo>
                    <a:pt x="21" y="5"/>
                    <a:pt x="13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2" y="10"/>
                    <a:pt x="0" y="11"/>
                  </a:cubicBezTo>
                  <a:cubicBezTo>
                    <a:pt x="15" y="10"/>
                    <a:pt x="29" y="9"/>
                    <a:pt x="44" y="7"/>
                  </a:cubicBezTo>
                  <a:cubicBezTo>
                    <a:pt x="40" y="3"/>
                    <a:pt x="36" y="0"/>
                    <a:pt x="29" y="3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Freeform 76">
              <a:extLst>
                <a:ext uri="{FF2B5EF4-FFF2-40B4-BE49-F238E27FC236}">
                  <a16:creationId xmlns="" xmlns:a16="http://schemas.microsoft.com/office/drawing/2014/main" id="{261F4490-94AE-491D-855F-F7581EC34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343" y="6418262"/>
              <a:ext cx="57150" cy="17463"/>
            </a:xfrm>
            <a:custGeom>
              <a:avLst/>
              <a:gdLst>
                <a:gd name="T0" fmla="*/ 0 w 20"/>
                <a:gd name="T1" fmla="*/ 0 h 6"/>
                <a:gd name="T2" fmla="*/ 20 w 20"/>
                <a:gd name="T3" fmla="*/ 6 h 6"/>
                <a:gd name="T4" fmla="*/ 17 w 20"/>
                <a:gd name="T5" fmla="*/ 5 h 6"/>
                <a:gd name="T6" fmla="*/ 0 w 2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cubicBezTo>
                    <a:pt x="7" y="2"/>
                    <a:pt x="13" y="4"/>
                    <a:pt x="20" y="6"/>
                  </a:cubicBezTo>
                  <a:cubicBezTo>
                    <a:pt x="19" y="6"/>
                    <a:pt x="18" y="5"/>
                    <a:pt x="17" y="5"/>
                  </a:cubicBezTo>
                  <a:cubicBezTo>
                    <a:pt x="11" y="3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7" name="Freeform 77">
              <a:extLst>
                <a:ext uri="{FF2B5EF4-FFF2-40B4-BE49-F238E27FC236}">
                  <a16:creationId xmlns="" xmlns:a16="http://schemas.microsoft.com/office/drawing/2014/main" id="{4CA2E675-2EC8-4F38-9EA4-F15B22B42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206" y="6429375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8" name="Freeform 78">
              <a:extLst>
                <a:ext uri="{FF2B5EF4-FFF2-40B4-BE49-F238E27FC236}">
                  <a16:creationId xmlns="" xmlns:a16="http://schemas.microsoft.com/office/drawing/2014/main" id="{757FDE28-C18E-4987-BC4A-735D27B8F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481" y="6267450"/>
              <a:ext cx="388938" cy="168275"/>
            </a:xfrm>
            <a:custGeom>
              <a:avLst/>
              <a:gdLst>
                <a:gd name="T0" fmla="*/ 121 w 137"/>
                <a:gd name="T1" fmla="*/ 57 h 59"/>
                <a:gd name="T2" fmla="*/ 121 w 137"/>
                <a:gd name="T3" fmla="*/ 57 h 59"/>
                <a:gd name="T4" fmla="*/ 120 w 137"/>
                <a:gd name="T5" fmla="*/ 57 h 59"/>
                <a:gd name="T6" fmla="*/ 121 w 137"/>
                <a:gd name="T7" fmla="*/ 57 h 59"/>
                <a:gd name="T8" fmla="*/ 137 w 137"/>
                <a:gd name="T9" fmla="*/ 59 h 59"/>
                <a:gd name="T10" fmla="*/ 0 w 137"/>
                <a:gd name="T11" fmla="*/ 0 h 59"/>
                <a:gd name="T12" fmla="*/ 62 w 137"/>
                <a:gd name="T13" fmla="*/ 39 h 59"/>
                <a:gd name="T14" fmla="*/ 105 w 137"/>
                <a:gd name="T15" fmla="*/ 53 h 59"/>
                <a:gd name="T16" fmla="*/ 122 w 137"/>
                <a:gd name="T17" fmla="*/ 58 h 59"/>
                <a:gd name="T18" fmla="*/ 121 w 137"/>
                <a:gd name="T19" fmla="*/ 5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59">
                  <a:moveTo>
                    <a:pt x="121" y="57"/>
                  </a:moveTo>
                  <a:cubicBezTo>
                    <a:pt x="121" y="57"/>
                    <a:pt x="121" y="57"/>
                    <a:pt x="121" y="57"/>
                  </a:cubicBezTo>
                  <a:cubicBezTo>
                    <a:pt x="121" y="57"/>
                    <a:pt x="121" y="57"/>
                    <a:pt x="120" y="57"/>
                  </a:cubicBezTo>
                  <a:cubicBezTo>
                    <a:pt x="121" y="57"/>
                    <a:pt x="121" y="57"/>
                    <a:pt x="121" y="57"/>
                  </a:cubicBezTo>
                  <a:cubicBezTo>
                    <a:pt x="125" y="58"/>
                    <a:pt x="131" y="59"/>
                    <a:pt x="137" y="59"/>
                  </a:cubicBezTo>
                  <a:cubicBezTo>
                    <a:pt x="90" y="44"/>
                    <a:pt x="44" y="24"/>
                    <a:pt x="0" y="0"/>
                  </a:cubicBezTo>
                  <a:cubicBezTo>
                    <a:pt x="21" y="12"/>
                    <a:pt x="41" y="26"/>
                    <a:pt x="62" y="39"/>
                  </a:cubicBezTo>
                  <a:cubicBezTo>
                    <a:pt x="76" y="44"/>
                    <a:pt x="90" y="48"/>
                    <a:pt x="105" y="53"/>
                  </a:cubicBezTo>
                  <a:cubicBezTo>
                    <a:pt x="110" y="54"/>
                    <a:pt x="116" y="56"/>
                    <a:pt x="122" y="58"/>
                  </a:cubicBezTo>
                  <a:cubicBezTo>
                    <a:pt x="121" y="58"/>
                    <a:pt x="121" y="57"/>
                    <a:pt x="121" y="57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9" name="Freeform 79">
              <a:extLst>
                <a:ext uri="{FF2B5EF4-FFF2-40B4-BE49-F238E27FC236}">
                  <a16:creationId xmlns="" xmlns:a16="http://schemas.microsoft.com/office/drawing/2014/main" id="{6FD7145B-7FAE-4842-8A6F-4B87260A8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556" y="6432550"/>
              <a:ext cx="42863" cy="11113"/>
            </a:xfrm>
            <a:custGeom>
              <a:avLst/>
              <a:gdLst>
                <a:gd name="T0" fmla="*/ 3 w 15"/>
                <a:gd name="T1" fmla="*/ 1 h 4"/>
                <a:gd name="T2" fmla="*/ 15 w 15"/>
                <a:gd name="T3" fmla="*/ 4 h 4"/>
                <a:gd name="T4" fmla="*/ 0 w 15"/>
                <a:gd name="T5" fmla="*/ 0 h 4"/>
                <a:gd name="T6" fmla="*/ 3 w 1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4">
                  <a:moveTo>
                    <a:pt x="3" y="1"/>
                  </a:moveTo>
                  <a:cubicBezTo>
                    <a:pt x="7" y="2"/>
                    <a:pt x="11" y="3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  <a:cubicBezTo>
                    <a:pt x="1" y="0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0" name="组合 87">
              <a:extLst>
                <a:ext uri="{FF2B5EF4-FFF2-40B4-BE49-F238E27FC236}">
                  <a16:creationId xmlns="" xmlns:a16="http://schemas.microsoft.com/office/drawing/2014/main" id="{4C0B2A67-45A0-43D8-BDE7-8C75DF95CA3D}"/>
                </a:ext>
              </a:extLst>
            </p:cNvPr>
            <p:cNvGrpSpPr/>
            <p:nvPr/>
          </p:nvGrpSpPr>
          <p:grpSpPr>
            <a:xfrm>
              <a:off x="1366293" y="2963862"/>
              <a:ext cx="5078413" cy="3570288"/>
              <a:chOff x="1366293" y="2963862"/>
              <a:chExt cx="5078413" cy="3570288"/>
            </a:xfrm>
            <a:gradFill>
              <a:gsLst>
                <a:gs pos="100000">
                  <a:schemeClr val="tx1">
                    <a:lumMod val="75000"/>
                    <a:lumOff val="2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6000000" scaled="0"/>
            </a:gradFill>
          </p:grpSpPr>
          <p:sp>
            <p:nvSpPr>
              <p:cNvPr id="115" name="Freeform 22">
                <a:extLst>
                  <a:ext uri="{FF2B5EF4-FFF2-40B4-BE49-F238E27FC236}">
                    <a16:creationId xmlns="" xmlns:a16="http://schemas.microsoft.com/office/drawing/2014/main" id="{C624F359-517B-4D6A-A82C-AD25FCFB7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1006" y="5264150"/>
                <a:ext cx="1317625" cy="1111250"/>
              </a:xfrm>
              <a:custGeom>
                <a:avLst/>
                <a:gdLst>
                  <a:gd name="T0" fmla="*/ 441 w 464"/>
                  <a:gd name="T1" fmla="*/ 9 h 391"/>
                  <a:gd name="T2" fmla="*/ 0 w 464"/>
                  <a:gd name="T3" fmla="*/ 391 h 391"/>
                  <a:gd name="T4" fmla="*/ 4 w 464"/>
                  <a:gd name="T5" fmla="*/ 389 h 391"/>
                  <a:gd name="T6" fmla="*/ 51 w 464"/>
                  <a:gd name="T7" fmla="*/ 370 h 391"/>
                  <a:gd name="T8" fmla="*/ 174 w 464"/>
                  <a:gd name="T9" fmla="*/ 304 h 391"/>
                  <a:gd name="T10" fmla="*/ 285 w 464"/>
                  <a:gd name="T11" fmla="*/ 220 h 391"/>
                  <a:gd name="T12" fmla="*/ 327 w 464"/>
                  <a:gd name="T13" fmla="*/ 180 h 391"/>
                  <a:gd name="T14" fmla="*/ 339 w 464"/>
                  <a:gd name="T15" fmla="*/ 167 h 391"/>
                  <a:gd name="T16" fmla="*/ 377 w 464"/>
                  <a:gd name="T17" fmla="*/ 125 h 391"/>
                  <a:gd name="T18" fmla="*/ 399 w 464"/>
                  <a:gd name="T19" fmla="*/ 98 h 391"/>
                  <a:gd name="T20" fmla="*/ 399 w 464"/>
                  <a:gd name="T21" fmla="*/ 99 h 391"/>
                  <a:gd name="T22" fmla="*/ 407 w 464"/>
                  <a:gd name="T23" fmla="*/ 87 h 391"/>
                  <a:gd name="T24" fmla="*/ 451 w 464"/>
                  <a:gd name="T25" fmla="*/ 23 h 391"/>
                  <a:gd name="T26" fmla="*/ 464 w 464"/>
                  <a:gd name="T27" fmla="*/ 0 h 391"/>
                  <a:gd name="T28" fmla="*/ 441 w 464"/>
                  <a:gd name="T29" fmla="*/ 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64" h="391">
                    <a:moveTo>
                      <a:pt x="441" y="9"/>
                    </a:moveTo>
                    <a:cubicBezTo>
                      <a:pt x="343" y="184"/>
                      <a:pt x="187" y="320"/>
                      <a:pt x="0" y="391"/>
                    </a:cubicBezTo>
                    <a:cubicBezTo>
                      <a:pt x="2" y="390"/>
                      <a:pt x="3" y="390"/>
                      <a:pt x="4" y="389"/>
                    </a:cubicBezTo>
                    <a:cubicBezTo>
                      <a:pt x="51" y="370"/>
                      <a:pt x="51" y="370"/>
                      <a:pt x="51" y="370"/>
                    </a:cubicBezTo>
                    <a:cubicBezTo>
                      <a:pt x="96" y="350"/>
                      <a:pt x="99" y="348"/>
                      <a:pt x="174" y="304"/>
                    </a:cubicBezTo>
                    <a:cubicBezTo>
                      <a:pt x="214" y="278"/>
                      <a:pt x="215" y="277"/>
                      <a:pt x="285" y="220"/>
                    </a:cubicBezTo>
                    <a:cubicBezTo>
                      <a:pt x="327" y="180"/>
                      <a:pt x="327" y="180"/>
                      <a:pt x="327" y="180"/>
                    </a:cubicBezTo>
                    <a:cubicBezTo>
                      <a:pt x="332" y="175"/>
                      <a:pt x="336" y="171"/>
                      <a:pt x="339" y="167"/>
                    </a:cubicBezTo>
                    <a:cubicBezTo>
                      <a:pt x="377" y="125"/>
                      <a:pt x="377" y="125"/>
                      <a:pt x="377" y="125"/>
                    </a:cubicBezTo>
                    <a:cubicBezTo>
                      <a:pt x="384" y="116"/>
                      <a:pt x="391" y="108"/>
                      <a:pt x="399" y="98"/>
                    </a:cubicBezTo>
                    <a:cubicBezTo>
                      <a:pt x="399" y="98"/>
                      <a:pt x="399" y="99"/>
                      <a:pt x="399" y="99"/>
                    </a:cubicBezTo>
                    <a:cubicBezTo>
                      <a:pt x="401" y="95"/>
                      <a:pt x="405" y="90"/>
                      <a:pt x="407" y="87"/>
                    </a:cubicBezTo>
                    <a:cubicBezTo>
                      <a:pt x="421" y="68"/>
                      <a:pt x="438" y="42"/>
                      <a:pt x="451" y="23"/>
                    </a:cubicBezTo>
                    <a:cubicBezTo>
                      <a:pt x="461" y="8"/>
                      <a:pt x="462" y="5"/>
                      <a:pt x="464" y="0"/>
                    </a:cubicBezTo>
                    <a:cubicBezTo>
                      <a:pt x="460" y="3"/>
                      <a:pt x="452" y="6"/>
                      <a:pt x="441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6" name="Freeform 27">
                <a:extLst>
                  <a:ext uri="{FF2B5EF4-FFF2-40B4-BE49-F238E27FC236}">
                    <a16:creationId xmlns="" xmlns:a16="http://schemas.microsoft.com/office/drawing/2014/main" id="{87469487-D939-4A67-A527-D50BB9C5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831" y="3482975"/>
                <a:ext cx="396875" cy="1812925"/>
              </a:xfrm>
              <a:custGeom>
                <a:avLst/>
                <a:gdLst>
                  <a:gd name="T0" fmla="*/ 123 w 140"/>
                  <a:gd name="T1" fmla="*/ 0 h 638"/>
                  <a:gd name="T2" fmla="*/ 93 w 140"/>
                  <a:gd name="T3" fmla="*/ 17 h 638"/>
                  <a:gd name="T4" fmla="*/ 109 w 140"/>
                  <a:gd name="T5" fmla="*/ 162 h 638"/>
                  <a:gd name="T6" fmla="*/ 0 w 140"/>
                  <a:gd name="T7" fmla="*/ 627 h 638"/>
                  <a:gd name="T8" fmla="*/ 0 w 140"/>
                  <a:gd name="T9" fmla="*/ 627 h 638"/>
                  <a:gd name="T10" fmla="*/ 0 w 140"/>
                  <a:gd name="T11" fmla="*/ 627 h 638"/>
                  <a:gd name="T12" fmla="*/ 23 w 140"/>
                  <a:gd name="T13" fmla="*/ 618 h 638"/>
                  <a:gd name="T14" fmla="*/ 22 w 140"/>
                  <a:gd name="T15" fmla="*/ 621 h 638"/>
                  <a:gd name="T16" fmla="*/ 13 w 140"/>
                  <a:gd name="T17" fmla="*/ 638 h 638"/>
                  <a:gd name="T18" fmla="*/ 14 w 140"/>
                  <a:gd name="T19" fmla="*/ 635 h 638"/>
                  <a:gd name="T20" fmla="*/ 76 w 140"/>
                  <a:gd name="T21" fmla="*/ 511 h 638"/>
                  <a:gd name="T22" fmla="*/ 118 w 140"/>
                  <a:gd name="T23" fmla="*/ 377 h 638"/>
                  <a:gd name="T24" fmla="*/ 139 w 140"/>
                  <a:gd name="T25" fmla="*/ 235 h 638"/>
                  <a:gd name="T26" fmla="*/ 140 w 140"/>
                  <a:gd name="T27" fmla="*/ 146 h 638"/>
                  <a:gd name="T28" fmla="*/ 124 w 140"/>
                  <a:gd name="T29" fmla="*/ 1 h 638"/>
                  <a:gd name="T30" fmla="*/ 123 w 140"/>
                  <a:gd name="T31" fmla="*/ 0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0" h="638">
                    <a:moveTo>
                      <a:pt x="123" y="0"/>
                    </a:moveTo>
                    <a:cubicBezTo>
                      <a:pt x="125" y="6"/>
                      <a:pt x="114" y="11"/>
                      <a:pt x="93" y="17"/>
                    </a:cubicBezTo>
                    <a:cubicBezTo>
                      <a:pt x="102" y="64"/>
                      <a:pt x="107" y="113"/>
                      <a:pt x="109" y="162"/>
                    </a:cubicBezTo>
                    <a:cubicBezTo>
                      <a:pt x="115" y="332"/>
                      <a:pt x="75" y="491"/>
                      <a:pt x="0" y="627"/>
                    </a:cubicBezTo>
                    <a:cubicBezTo>
                      <a:pt x="0" y="627"/>
                      <a:pt x="0" y="627"/>
                      <a:pt x="0" y="627"/>
                    </a:cubicBezTo>
                    <a:cubicBezTo>
                      <a:pt x="0" y="627"/>
                      <a:pt x="0" y="627"/>
                      <a:pt x="0" y="627"/>
                    </a:cubicBezTo>
                    <a:cubicBezTo>
                      <a:pt x="11" y="624"/>
                      <a:pt x="19" y="621"/>
                      <a:pt x="23" y="618"/>
                    </a:cubicBezTo>
                    <a:cubicBezTo>
                      <a:pt x="23" y="618"/>
                      <a:pt x="23" y="618"/>
                      <a:pt x="22" y="621"/>
                    </a:cubicBezTo>
                    <a:cubicBezTo>
                      <a:pt x="20" y="626"/>
                      <a:pt x="19" y="627"/>
                      <a:pt x="13" y="638"/>
                    </a:cubicBezTo>
                    <a:cubicBezTo>
                      <a:pt x="14" y="635"/>
                      <a:pt x="14" y="635"/>
                      <a:pt x="14" y="635"/>
                    </a:cubicBezTo>
                    <a:cubicBezTo>
                      <a:pt x="38" y="595"/>
                      <a:pt x="38" y="595"/>
                      <a:pt x="76" y="511"/>
                    </a:cubicBezTo>
                    <a:cubicBezTo>
                      <a:pt x="94" y="467"/>
                      <a:pt x="94" y="467"/>
                      <a:pt x="118" y="377"/>
                    </a:cubicBezTo>
                    <a:cubicBezTo>
                      <a:pt x="129" y="330"/>
                      <a:pt x="129" y="330"/>
                      <a:pt x="139" y="235"/>
                    </a:cubicBezTo>
                    <a:cubicBezTo>
                      <a:pt x="140" y="208"/>
                      <a:pt x="140" y="172"/>
                      <a:pt x="140" y="146"/>
                    </a:cubicBezTo>
                    <a:cubicBezTo>
                      <a:pt x="139" y="97"/>
                      <a:pt x="138" y="95"/>
                      <a:pt x="124" y="1"/>
                    </a:cubicBezTo>
                    <a:lnTo>
                      <a:pt x="12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7" name="Freeform 28">
                <a:extLst>
                  <a:ext uri="{FF2B5EF4-FFF2-40B4-BE49-F238E27FC236}">
                    <a16:creationId xmlns="" xmlns:a16="http://schemas.microsoft.com/office/drawing/2014/main" id="{F8CF9B9A-6E5A-45E6-9E10-D0C7A808D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6393" y="4600575"/>
                <a:ext cx="1417638" cy="1806575"/>
              </a:xfrm>
              <a:custGeom>
                <a:avLst/>
                <a:gdLst>
                  <a:gd name="T0" fmla="*/ 464 w 499"/>
                  <a:gd name="T1" fmla="*/ 245 h 636"/>
                  <a:gd name="T2" fmla="*/ 423 w 499"/>
                  <a:gd name="T3" fmla="*/ 254 h 636"/>
                  <a:gd name="T4" fmla="*/ 422 w 499"/>
                  <a:gd name="T5" fmla="*/ 254 h 636"/>
                  <a:gd name="T6" fmla="*/ 419 w 499"/>
                  <a:gd name="T7" fmla="*/ 253 h 636"/>
                  <a:gd name="T8" fmla="*/ 418 w 499"/>
                  <a:gd name="T9" fmla="*/ 253 h 636"/>
                  <a:gd name="T10" fmla="*/ 418 w 499"/>
                  <a:gd name="T11" fmla="*/ 253 h 636"/>
                  <a:gd name="T12" fmla="*/ 447 w 499"/>
                  <a:gd name="T13" fmla="*/ 149 h 636"/>
                  <a:gd name="T14" fmla="*/ 447 w 499"/>
                  <a:gd name="T15" fmla="*/ 149 h 636"/>
                  <a:gd name="T16" fmla="*/ 480 w 499"/>
                  <a:gd name="T17" fmla="*/ 82 h 636"/>
                  <a:gd name="T18" fmla="*/ 481 w 499"/>
                  <a:gd name="T19" fmla="*/ 80 h 636"/>
                  <a:gd name="T20" fmla="*/ 459 w 499"/>
                  <a:gd name="T21" fmla="*/ 0 h 636"/>
                  <a:gd name="T22" fmla="*/ 456 w 499"/>
                  <a:gd name="T23" fmla="*/ 1 h 636"/>
                  <a:gd name="T24" fmla="*/ 391 w 499"/>
                  <a:gd name="T25" fmla="*/ 92 h 636"/>
                  <a:gd name="T26" fmla="*/ 391 w 499"/>
                  <a:gd name="T27" fmla="*/ 94 h 636"/>
                  <a:gd name="T28" fmla="*/ 388 w 499"/>
                  <a:gd name="T29" fmla="*/ 149 h 636"/>
                  <a:gd name="T30" fmla="*/ 389 w 499"/>
                  <a:gd name="T31" fmla="*/ 157 h 636"/>
                  <a:gd name="T32" fmla="*/ 388 w 499"/>
                  <a:gd name="T33" fmla="*/ 157 h 636"/>
                  <a:gd name="T34" fmla="*/ 319 w 499"/>
                  <a:gd name="T35" fmla="*/ 268 h 636"/>
                  <a:gd name="T36" fmla="*/ 318 w 499"/>
                  <a:gd name="T37" fmla="*/ 268 h 636"/>
                  <a:gd name="T38" fmla="*/ 233 w 499"/>
                  <a:gd name="T39" fmla="*/ 277 h 636"/>
                  <a:gd name="T40" fmla="*/ 169 w 499"/>
                  <a:gd name="T41" fmla="*/ 410 h 636"/>
                  <a:gd name="T42" fmla="*/ 157 w 499"/>
                  <a:gd name="T43" fmla="*/ 439 h 636"/>
                  <a:gd name="T44" fmla="*/ 197 w 499"/>
                  <a:gd name="T45" fmla="*/ 436 h 636"/>
                  <a:gd name="T46" fmla="*/ 206 w 499"/>
                  <a:gd name="T47" fmla="*/ 429 h 636"/>
                  <a:gd name="T48" fmla="*/ 205 w 499"/>
                  <a:gd name="T49" fmla="*/ 430 h 636"/>
                  <a:gd name="T50" fmla="*/ 239 w 499"/>
                  <a:gd name="T51" fmla="*/ 413 h 636"/>
                  <a:gd name="T52" fmla="*/ 240 w 499"/>
                  <a:gd name="T53" fmla="*/ 412 h 636"/>
                  <a:gd name="T54" fmla="*/ 207 w 499"/>
                  <a:gd name="T55" fmla="*/ 484 h 636"/>
                  <a:gd name="T56" fmla="*/ 104 w 499"/>
                  <a:gd name="T57" fmla="*/ 554 h 636"/>
                  <a:gd name="T58" fmla="*/ 101 w 499"/>
                  <a:gd name="T59" fmla="*/ 554 h 636"/>
                  <a:gd name="T60" fmla="*/ 99 w 499"/>
                  <a:gd name="T61" fmla="*/ 550 h 636"/>
                  <a:gd name="T62" fmla="*/ 104 w 499"/>
                  <a:gd name="T63" fmla="*/ 534 h 636"/>
                  <a:gd name="T64" fmla="*/ 45 w 499"/>
                  <a:gd name="T65" fmla="*/ 563 h 636"/>
                  <a:gd name="T66" fmla="*/ 34 w 499"/>
                  <a:gd name="T67" fmla="*/ 572 h 636"/>
                  <a:gd name="T68" fmla="*/ 0 w 499"/>
                  <a:gd name="T69" fmla="*/ 636 h 636"/>
                  <a:gd name="T70" fmla="*/ 26 w 499"/>
                  <a:gd name="T71" fmla="*/ 625 h 636"/>
                  <a:gd name="T72" fmla="*/ 464 w 499"/>
                  <a:gd name="T73" fmla="*/ 245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9" h="636">
                    <a:moveTo>
                      <a:pt x="464" y="245"/>
                    </a:moveTo>
                    <a:cubicBezTo>
                      <a:pt x="453" y="248"/>
                      <a:pt x="440" y="251"/>
                      <a:pt x="423" y="254"/>
                    </a:cubicBezTo>
                    <a:cubicBezTo>
                      <a:pt x="423" y="254"/>
                      <a:pt x="423" y="254"/>
                      <a:pt x="422" y="254"/>
                    </a:cubicBezTo>
                    <a:cubicBezTo>
                      <a:pt x="421" y="253"/>
                      <a:pt x="420" y="253"/>
                      <a:pt x="419" y="253"/>
                    </a:cubicBezTo>
                    <a:cubicBezTo>
                      <a:pt x="419" y="253"/>
                      <a:pt x="418" y="253"/>
                      <a:pt x="418" y="253"/>
                    </a:cubicBezTo>
                    <a:cubicBezTo>
                      <a:pt x="418" y="253"/>
                      <a:pt x="418" y="253"/>
                      <a:pt x="418" y="253"/>
                    </a:cubicBezTo>
                    <a:cubicBezTo>
                      <a:pt x="397" y="235"/>
                      <a:pt x="439" y="163"/>
                      <a:pt x="447" y="149"/>
                    </a:cubicBezTo>
                    <a:cubicBezTo>
                      <a:pt x="447" y="149"/>
                      <a:pt x="447" y="149"/>
                      <a:pt x="447" y="149"/>
                    </a:cubicBezTo>
                    <a:cubicBezTo>
                      <a:pt x="459" y="131"/>
                      <a:pt x="470" y="116"/>
                      <a:pt x="480" y="82"/>
                    </a:cubicBezTo>
                    <a:cubicBezTo>
                      <a:pt x="481" y="81"/>
                      <a:pt x="481" y="81"/>
                      <a:pt x="481" y="80"/>
                    </a:cubicBezTo>
                    <a:cubicBezTo>
                      <a:pt x="484" y="67"/>
                      <a:pt x="499" y="3"/>
                      <a:pt x="459" y="0"/>
                    </a:cubicBezTo>
                    <a:cubicBezTo>
                      <a:pt x="458" y="0"/>
                      <a:pt x="458" y="0"/>
                      <a:pt x="456" y="1"/>
                    </a:cubicBezTo>
                    <a:cubicBezTo>
                      <a:pt x="414" y="16"/>
                      <a:pt x="395" y="80"/>
                      <a:pt x="391" y="92"/>
                    </a:cubicBezTo>
                    <a:cubicBezTo>
                      <a:pt x="391" y="93"/>
                      <a:pt x="391" y="94"/>
                      <a:pt x="391" y="94"/>
                    </a:cubicBezTo>
                    <a:cubicBezTo>
                      <a:pt x="386" y="118"/>
                      <a:pt x="385" y="132"/>
                      <a:pt x="388" y="149"/>
                    </a:cubicBezTo>
                    <a:cubicBezTo>
                      <a:pt x="389" y="157"/>
                      <a:pt x="389" y="157"/>
                      <a:pt x="389" y="157"/>
                    </a:cubicBezTo>
                    <a:cubicBezTo>
                      <a:pt x="389" y="157"/>
                      <a:pt x="389" y="157"/>
                      <a:pt x="388" y="157"/>
                    </a:cubicBezTo>
                    <a:cubicBezTo>
                      <a:pt x="388" y="189"/>
                      <a:pt x="369" y="248"/>
                      <a:pt x="319" y="268"/>
                    </a:cubicBezTo>
                    <a:cubicBezTo>
                      <a:pt x="319" y="268"/>
                      <a:pt x="318" y="268"/>
                      <a:pt x="318" y="268"/>
                    </a:cubicBezTo>
                    <a:cubicBezTo>
                      <a:pt x="292" y="271"/>
                      <a:pt x="264" y="274"/>
                      <a:pt x="233" y="277"/>
                    </a:cubicBezTo>
                    <a:cubicBezTo>
                      <a:pt x="215" y="325"/>
                      <a:pt x="193" y="369"/>
                      <a:pt x="169" y="410"/>
                    </a:cubicBezTo>
                    <a:cubicBezTo>
                      <a:pt x="164" y="420"/>
                      <a:pt x="159" y="432"/>
                      <a:pt x="157" y="439"/>
                    </a:cubicBezTo>
                    <a:cubicBezTo>
                      <a:pt x="153" y="458"/>
                      <a:pt x="171" y="456"/>
                      <a:pt x="197" y="436"/>
                    </a:cubicBezTo>
                    <a:cubicBezTo>
                      <a:pt x="206" y="429"/>
                      <a:pt x="206" y="429"/>
                      <a:pt x="206" y="429"/>
                    </a:cubicBezTo>
                    <a:cubicBezTo>
                      <a:pt x="205" y="429"/>
                      <a:pt x="205" y="430"/>
                      <a:pt x="205" y="430"/>
                    </a:cubicBezTo>
                    <a:cubicBezTo>
                      <a:pt x="221" y="419"/>
                      <a:pt x="229" y="414"/>
                      <a:pt x="239" y="413"/>
                    </a:cubicBezTo>
                    <a:cubicBezTo>
                      <a:pt x="239" y="413"/>
                      <a:pt x="239" y="412"/>
                      <a:pt x="240" y="412"/>
                    </a:cubicBezTo>
                    <a:cubicBezTo>
                      <a:pt x="241" y="412"/>
                      <a:pt x="274" y="414"/>
                      <a:pt x="207" y="484"/>
                    </a:cubicBezTo>
                    <a:cubicBezTo>
                      <a:pt x="172" y="519"/>
                      <a:pt x="129" y="547"/>
                      <a:pt x="104" y="554"/>
                    </a:cubicBezTo>
                    <a:cubicBezTo>
                      <a:pt x="104" y="554"/>
                      <a:pt x="104" y="554"/>
                      <a:pt x="101" y="554"/>
                    </a:cubicBezTo>
                    <a:cubicBezTo>
                      <a:pt x="100" y="553"/>
                      <a:pt x="99" y="551"/>
                      <a:pt x="99" y="550"/>
                    </a:cubicBezTo>
                    <a:cubicBezTo>
                      <a:pt x="100" y="545"/>
                      <a:pt x="104" y="540"/>
                      <a:pt x="104" y="534"/>
                    </a:cubicBezTo>
                    <a:cubicBezTo>
                      <a:pt x="96" y="526"/>
                      <a:pt x="79" y="536"/>
                      <a:pt x="45" y="563"/>
                    </a:cubicBezTo>
                    <a:cubicBezTo>
                      <a:pt x="41" y="567"/>
                      <a:pt x="38" y="569"/>
                      <a:pt x="34" y="572"/>
                    </a:cubicBezTo>
                    <a:cubicBezTo>
                      <a:pt x="21" y="589"/>
                      <a:pt x="10" y="613"/>
                      <a:pt x="0" y="636"/>
                    </a:cubicBezTo>
                    <a:cubicBezTo>
                      <a:pt x="26" y="625"/>
                      <a:pt x="26" y="625"/>
                      <a:pt x="26" y="625"/>
                    </a:cubicBezTo>
                    <a:cubicBezTo>
                      <a:pt x="212" y="554"/>
                      <a:pt x="366" y="419"/>
                      <a:pt x="464" y="2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8" name="Freeform 30">
                <a:extLst>
                  <a:ext uri="{FF2B5EF4-FFF2-40B4-BE49-F238E27FC236}">
                    <a16:creationId xmlns="" xmlns:a16="http://schemas.microsoft.com/office/drawing/2014/main" id="{1FF0CF9E-A46C-419F-958F-C95D1EBC6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6906" y="3536950"/>
                <a:ext cx="1371600" cy="1824038"/>
              </a:xfrm>
              <a:custGeom>
                <a:avLst/>
                <a:gdLst>
                  <a:gd name="T0" fmla="*/ 326 w 483"/>
                  <a:gd name="T1" fmla="*/ 619 h 642"/>
                  <a:gd name="T2" fmla="*/ 367 w 483"/>
                  <a:gd name="T3" fmla="*/ 610 h 642"/>
                  <a:gd name="T4" fmla="*/ 367 w 483"/>
                  <a:gd name="T5" fmla="*/ 610 h 642"/>
                  <a:gd name="T6" fmla="*/ 477 w 483"/>
                  <a:gd name="T7" fmla="*/ 144 h 642"/>
                  <a:gd name="T8" fmla="*/ 461 w 483"/>
                  <a:gd name="T9" fmla="*/ 0 h 642"/>
                  <a:gd name="T10" fmla="*/ 191 w 483"/>
                  <a:gd name="T11" fmla="*/ 37 h 642"/>
                  <a:gd name="T12" fmla="*/ 203 w 483"/>
                  <a:gd name="T13" fmla="*/ 181 h 642"/>
                  <a:gd name="T14" fmla="*/ 204 w 483"/>
                  <a:gd name="T15" fmla="*/ 217 h 642"/>
                  <a:gd name="T16" fmla="*/ 204 w 483"/>
                  <a:gd name="T17" fmla="*/ 217 h 642"/>
                  <a:gd name="T18" fmla="*/ 157 w 483"/>
                  <a:gd name="T19" fmla="*/ 298 h 642"/>
                  <a:gd name="T20" fmla="*/ 157 w 483"/>
                  <a:gd name="T21" fmla="*/ 298 h 642"/>
                  <a:gd name="T22" fmla="*/ 157 w 483"/>
                  <a:gd name="T23" fmla="*/ 298 h 642"/>
                  <a:gd name="T24" fmla="*/ 157 w 483"/>
                  <a:gd name="T25" fmla="*/ 298 h 642"/>
                  <a:gd name="T26" fmla="*/ 157 w 483"/>
                  <a:gd name="T27" fmla="*/ 298 h 642"/>
                  <a:gd name="T28" fmla="*/ 157 w 483"/>
                  <a:gd name="T29" fmla="*/ 298 h 642"/>
                  <a:gd name="T30" fmla="*/ 157 w 483"/>
                  <a:gd name="T31" fmla="*/ 298 h 642"/>
                  <a:gd name="T32" fmla="*/ 157 w 483"/>
                  <a:gd name="T33" fmla="*/ 298 h 642"/>
                  <a:gd name="T34" fmla="*/ 157 w 483"/>
                  <a:gd name="T35" fmla="*/ 298 h 642"/>
                  <a:gd name="T36" fmla="*/ 121 w 483"/>
                  <a:gd name="T37" fmla="*/ 284 h 642"/>
                  <a:gd name="T38" fmla="*/ 121 w 483"/>
                  <a:gd name="T39" fmla="*/ 285 h 642"/>
                  <a:gd name="T40" fmla="*/ 72 w 483"/>
                  <a:gd name="T41" fmla="*/ 252 h 642"/>
                  <a:gd name="T42" fmla="*/ 70 w 483"/>
                  <a:gd name="T43" fmla="*/ 252 h 642"/>
                  <a:gd name="T44" fmla="*/ 0 w 483"/>
                  <a:gd name="T45" fmla="*/ 365 h 642"/>
                  <a:gd name="T46" fmla="*/ 59 w 483"/>
                  <a:gd name="T47" fmla="*/ 464 h 642"/>
                  <a:gd name="T48" fmla="*/ 59 w 483"/>
                  <a:gd name="T49" fmla="*/ 464 h 642"/>
                  <a:gd name="T50" fmla="*/ 59 w 483"/>
                  <a:gd name="T51" fmla="*/ 464 h 642"/>
                  <a:gd name="T52" fmla="*/ 59 w 483"/>
                  <a:gd name="T53" fmla="*/ 464 h 642"/>
                  <a:gd name="T54" fmla="*/ 59 w 483"/>
                  <a:gd name="T55" fmla="*/ 464 h 642"/>
                  <a:gd name="T56" fmla="*/ 59 w 483"/>
                  <a:gd name="T57" fmla="*/ 464 h 642"/>
                  <a:gd name="T58" fmla="*/ 59 w 483"/>
                  <a:gd name="T59" fmla="*/ 464 h 642"/>
                  <a:gd name="T60" fmla="*/ 59 w 483"/>
                  <a:gd name="T61" fmla="*/ 464 h 642"/>
                  <a:gd name="T62" fmla="*/ 59 w 483"/>
                  <a:gd name="T63" fmla="*/ 464 h 642"/>
                  <a:gd name="T64" fmla="*/ 60 w 483"/>
                  <a:gd name="T65" fmla="*/ 464 h 642"/>
                  <a:gd name="T66" fmla="*/ 108 w 483"/>
                  <a:gd name="T67" fmla="*/ 431 h 642"/>
                  <a:gd name="T68" fmla="*/ 108 w 483"/>
                  <a:gd name="T69" fmla="*/ 431 h 642"/>
                  <a:gd name="T70" fmla="*/ 147 w 483"/>
                  <a:gd name="T71" fmla="*/ 409 h 642"/>
                  <a:gd name="T72" fmla="*/ 147 w 483"/>
                  <a:gd name="T73" fmla="*/ 409 h 642"/>
                  <a:gd name="T74" fmla="*/ 147 w 483"/>
                  <a:gd name="T75" fmla="*/ 409 h 642"/>
                  <a:gd name="T76" fmla="*/ 148 w 483"/>
                  <a:gd name="T77" fmla="*/ 409 h 642"/>
                  <a:gd name="T78" fmla="*/ 148 w 483"/>
                  <a:gd name="T79" fmla="*/ 409 h 642"/>
                  <a:gd name="T80" fmla="*/ 148 w 483"/>
                  <a:gd name="T81" fmla="*/ 409 h 642"/>
                  <a:gd name="T82" fmla="*/ 148 w 483"/>
                  <a:gd name="T83" fmla="*/ 409 h 642"/>
                  <a:gd name="T84" fmla="*/ 148 w 483"/>
                  <a:gd name="T85" fmla="*/ 409 h 642"/>
                  <a:gd name="T86" fmla="*/ 148 w 483"/>
                  <a:gd name="T87" fmla="*/ 409 h 642"/>
                  <a:gd name="T88" fmla="*/ 181 w 483"/>
                  <a:gd name="T89" fmla="*/ 470 h 642"/>
                  <a:gd name="T90" fmla="*/ 181 w 483"/>
                  <a:gd name="T91" fmla="*/ 470 h 642"/>
                  <a:gd name="T92" fmla="*/ 133 w 483"/>
                  <a:gd name="T93" fmla="*/ 642 h 642"/>
                  <a:gd name="T94" fmla="*/ 220 w 483"/>
                  <a:gd name="T95" fmla="*/ 633 h 642"/>
                  <a:gd name="T96" fmla="*/ 272 w 483"/>
                  <a:gd name="T97" fmla="*/ 577 h 642"/>
                  <a:gd name="T98" fmla="*/ 283 w 483"/>
                  <a:gd name="T99" fmla="*/ 472 h 642"/>
                  <a:gd name="T100" fmla="*/ 283 w 483"/>
                  <a:gd name="T101" fmla="*/ 470 h 642"/>
                  <a:gd name="T102" fmla="*/ 357 w 483"/>
                  <a:gd name="T103" fmla="*/ 364 h 642"/>
                  <a:gd name="T104" fmla="*/ 358 w 483"/>
                  <a:gd name="T105" fmla="*/ 364 h 642"/>
                  <a:gd name="T106" fmla="*/ 383 w 483"/>
                  <a:gd name="T107" fmla="*/ 453 h 642"/>
                  <a:gd name="T108" fmla="*/ 383 w 483"/>
                  <a:gd name="T109" fmla="*/ 453 h 642"/>
                  <a:gd name="T110" fmla="*/ 382 w 483"/>
                  <a:gd name="T111" fmla="*/ 455 h 642"/>
                  <a:gd name="T112" fmla="*/ 357 w 483"/>
                  <a:gd name="T113" fmla="*/ 512 h 642"/>
                  <a:gd name="T114" fmla="*/ 357 w 483"/>
                  <a:gd name="T115" fmla="*/ 512 h 642"/>
                  <a:gd name="T116" fmla="*/ 326 w 483"/>
                  <a:gd name="T117" fmla="*/ 619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83" h="642">
                    <a:moveTo>
                      <a:pt x="326" y="619"/>
                    </a:moveTo>
                    <a:cubicBezTo>
                      <a:pt x="342" y="616"/>
                      <a:pt x="356" y="613"/>
                      <a:pt x="367" y="610"/>
                    </a:cubicBezTo>
                    <a:cubicBezTo>
                      <a:pt x="367" y="610"/>
                      <a:pt x="367" y="610"/>
                      <a:pt x="367" y="610"/>
                    </a:cubicBezTo>
                    <a:cubicBezTo>
                      <a:pt x="442" y="473"/>
                      <a:pt x="483" y="314"/>
                      <a:pt x="477" y="144"/>
                    </a:cubicBezTo>
                    <a:cubicBezTo>
                      <a:pt x="475" y="95"/>
                      <a:pt x="470" y="47"/>
                      <a:pt x="461" y="0"/>
                    </a:cubicBezTo>
                    <a:cubicBezTo>
                      <a:pt x="414" y="13"/>
                      <a:pt x="320" y="25"/>
                      <a:pt x="191" y="37"/>
                    </a:cubicBezTo>
                    <a:cubicBezTo>
                      <a:pt x="197" y="84"/>
                      <a:pt x="201" y="132"/>
                      <a:pt x="203" y="181"/>
                    </a:cubicBezTo>
                    <a:cubicBezTo>
                      <a:pt x="203" y="193"/>
                      <a:pt x="204" y="205"/>
                      <a:pt x="204" y="217"/>
                    </a:cubicBezTo>
                    <a:cubicBezTo>
                      <a:pt x="204" y="217"/>
                      <a:pt x="204" y="217"/>
                      <a:pt x="204" y="217"/>
                    </a:cubicBezTo>
                    <a:cubicBezTo>
                      <a:pt x="198" y="261"/>
                      <a:pt x="188" y="292"/>
                      <a:pt x="157" y="298"/>
                    </a:cubicBezTo>
                    <a:cubicBezTo>
                      <a:pt x="157" y="298"/>
                      <a:pt x="157" y="298"/>
                      <a:pt x="157" y="298"/>
                    </a:cubicBezTo>
                    <a:cubicBezTo>
                      <a:pt x="157" y="298"/>
                      <a:pt x="157" y="298"/>
                      <a:pt x="157" y="298"/>
                    </a:cubicBezTo>
                    <a:cubicBezTo>
                      <a:pt x="157" y="298"/>
                      <a:pt x="157" y="298"/>
                      <a:pt x="157" y="298"/>
                    </a:cubicBezTo>
                    <a:cubicBezTo>
                      <a:pt x="157" y="298"/>
                      <a:pt x="157" y="298"/>
                      <a:pt x="157" y="298"/>
                    </a:cubicBezTo>
                    <a:cubicBezTo>
                      <a:pt x="157" y="298"/>
                      <a:pt x="157" y="298"/>
                      <a:pt x="157" y="298"/>
                    </a:cubicBezTo>
                    <a:cubicBezTo>
                      <a:pt x="157" y="298"/>
                      <a:pt x="157" y="298"/>
                      <a:pt x="157" y="298"/>
                    </a:cubicBezTo>
                    <a:cubicBezTo>
                      <a:pt x="157" y="298"/>
                      <a:pt x="157" y="298"/>
                      <a:pt x="157" y="298"/>
                    </a:cubicBezTo>
                    <a:cubicBezTo>
                      <a:pt x="157" y="298"/>
                      <a:pt x="157" y="298"/>
                      <a:pt x="157" y="298"/>
                    </a:cubicBezTo>
                    <a:cubicBezTo>
                      <a:pt x="143" y="298"/>
                      <a:pt x="133" y="294"/>
                      <a:pt x="121" y="284"/>
                    </a:cubicBezTo>
                    <a:cubicBezTo>
                      <a:pt x="121" y="284"/>
                      <a:pt x="121" y="285"/>
                      <a:pt x="121" y="285"/>
                    </a:cubicBezTo>
                    <a:cubicBezTo>
                      <a:pt x="108" y="266"/>
                      <a:pt x="97" y="252"/>
                      <a:pt x="72" y="252"/>
                    </a:cubicBezTo>
                    <a:cubicBezTo>
                      <a:pt x="71" y="252"/>
                      <a:pt x="71" y="252"/>
                      <a:pt x="70" y="252"/>
                    </a:cubicBezTo>
                    <a:cubicBezTo>
                      <a:pt x="30" y="263"/>
                      <a:pt x="7" y="299"/>
                      <a:pt x="0" y="365"/>
                    </a:cubicBezTo>
                    <a:cubicBezTo>
                      <a:pt x="0" y="427"/>
                      <a:pt x="20" y="461"/>
                      <a:pt x="59" y="464"/>
                    </a:cubicBezTo>
                    <a:cubicBezTo>
                      <a:pt x="59" y="464"/>
                      <a:pt x="59" y="464"/>
                      <a:pt x="59" y="464"/>
                    </a:cubicBezTo>
                    <a:cubicBezTo>
                      <a:pt x="59" y="464"/>
                      <a:pt x="59" y="464"/>
                      <a:pt x="59" y="464"/>
                    </a:cubicBezTo>
                    <a:cubicBezTo>
                      <a:pt x="59" y="464"/>
                      <a:pt x="59" y="464"/>
                      <a:pt x="59" y="464"/>
                    </a:cubicBezTo>
                    <a:cubicBezTo>
                      <a:pt x="59" y="464"/>
                      <a:pt x="59" y="464"/>
                      <a:pt x="59" y="464"/>
                    </a:cubicBezTo>
                    <a:cubicBezTo>
                      <a:pt x="59" y="464"/>
                      <a:pt x="59" y="464"/>
                      <a:pt x="59" y="464"/>
                    </a:cubicBezTo>
                    <a:cubicBezTo>
                      <a:pt x="59" y="464"/>
                      <a:pt x="59" y="464"/>
                      <a:pt x="59" y="464"/>
                    </a:cubicBezTo>
                    <a:cubicBezTo>
                      <a:pt x="59" y="464"/>
                      <a:pt x="59" y="464"/>
                      <a:pt x="59" y="464"/>
                    </a:cubicBezTo>
                    <a:cubicBezTo>
                      <a:pt x="59" y="464"/>
                      <a:pt x="59" y="464"/>
                      <a:pt x="59" y="464"/>
                    </a:cubicBezTo>
                    <a:cubicBezTo>
                      <a:pt x="60" y="464"/>
                      <a:pt x="60" y="464"/>
                      <a:pt x="60" y="464"/>
                    </a:cubicBezTo>
                    <a:cubicBezTo>
                      <a:pt x="80" y="461"/>
                      <a:pt x="92" y="452"/>
                      <a:pt x="108" y="431"/>
                    </a:cubicBezTo>
                    <a:cubicBezTo>
                      <a:pt x="108" y="431"/>
                      <a:pt x="108" y="431"/>
                      <a:pt x="108" y="431"/>
                    </a:cubicBezTo>
                    <a:cubicBezTo>
                      <a:pt x="137" y="410"/>
                      <a:pt x="137" y="410"/>
                      <a:pt x="147" y="409"/>
                    </a:cubicBezTo>
                    <a:cubicBezTo>
                      <a:pt x="147" y="409"/>
                      <a:pt x="147" y="409"/>
                      <a:pt x="147" y="409"/>
                    </a:cubicBezTo>
                    <a:cubicBezTo>
                      <a:pt x="147" y="409"/>
                      <a:pt x="147" y="409"/>
                      <a:pt x="147" y="409"/>
                    </a:cubicBezTo>
                    <a:cubicBezTo>
                      <a:pt x="148" y="409"/>
                      <a:pt x="148" y="409"/>
                      <a:pt x="148" y="409"/>
                    </a:cubicBezTo>
                    <a:cubicBezTo>
                      <a:pt x="148" y="409"/>
                      <a:pt x="148" y="409"/>
                      <a:pt x="148" y="409"/>
                    </a:cubicBezTo>
                    <a:cubicBezTo>
                      <a:pt x="148" y="409"/>
                      <a:pt x="148" y="409"/>
                      <a:pt x="148" y="409"/>
                    </a:cubicBezTo>
                    <a:cubicBezTo>
                      <a:pt x="148" y="409"/>
                      <a:pt x="148" y="409"/>
                      <a:pt x="148" y="409"/>
                    </a:cubicBezTo>
                    <a:cubicBezTo>
                      <a:pt x="148" y="409"/>
                      <a:pt x="148" y="409"/>
                      <a:pt x="148" y="409"/>
                    </a:cubicBezTo>
                    <a:cubicBezTo>
                      <a:pt x="148" y="409"/>
                      <a:pt x="148" y="409"/>
                      <a:pt x="148" y="409"/>
                    </a:cubicBezTo>
                    <a:cubicBezTo>
                      <a:pt x="172" y="409"/>
                      <a:pt x="181" y="427"/>
                      <a:pt x="181" y="470"/>
                    </a:cubicBezTo>
                    <a:cubicBezTo>
                      <a:pt x="181" y="470"/>
                      <a:pt x="181" y="470"/>
                      <a:pt x="181" y="470"/>
                    </a:cubicBezTo>
                    <a:cubicBezTo>
                      <a:pt x="169" y="531"/>
                      <a:pt x="153" y="588"/>
                      <a:pt x="133" y="642"/>
                    </a:cubicBezTo>
                    <a:cubicBezTo>
                      <a:pt x="165" y="639"/>
                      <a:pt x="194" y="636"/>
                      <a:pt x="220" y="633"/>
                    </a:cubicBezTo>
                    <a:cubicBezTo>
                      <a:pt x="233" y="627"/>
                      <a:pt x="257" y="616"/>
                      <a:pt x="272" y="577"/>
                    </a:cubicBezTo>
                    <a:cubicBezTo>
                      <a:pt x="286" y="543"/>
                      <a:pt x="275" y="507"/>
                      <a:pt x="283" y="472"/>
                    </a:cubicBezTo>
                    <a:cubicBezTo>
                      <a:pt x="283" y="471"/>
                      <a:pt x="283" y="471"/>
                      <a:pt x="283" y="470"/>
                    </a:cubicBezTo>
                    <a:cubicBezTo>
                      <a:pt x="301" y="410"/>
                      <a:pt x="324" y="376"/>
                      <a:pt x="357" y="364"/>
                    </a:cubicBezTo>
                    <a:cubicBezTo>
                      <a:pt x="357" y="364"/>
                      <a:pt x="358" y="364"/>
                      <a:pt x="358" y="364"/>
                    </a:cubicBezTo>
                    <a:cubicBezTo>
                      <a:pt x="388" y="366"/>
                      <a:pt x="396" y="395"/>
                      <a:pt x="383" y="453"/>
                    </a:cubicBezTo>
                    <a:cubicBezTo>
                      <a:pt x="383" y="453"/>
                      <a:pt x="383" y="453"/>
                      <a:pt x="383" y="453"/>
                    </a:cubicBezTo>
                    <a:cubicBezTo>
                      <a:pt x="382" y="454"/>
                      <a:pt x="382" y="455"/>
                      <a:pt x="382" y="455"/>
                    </a:cubicBezTo>
                    <a:cubicBezTo>
                      <a:pt x="375" y="478"/>
                      <a:pt x="369" y="492"/>
                      <a:pt x="357" y="512"/>
                    </a:cubicBezTo>
                    <a:cubicBezTo>
                      <a:pt x="357" y="512"/>
                      <a:pt x="357" y="512"/>
                      <a:pt x="357" y="512"/>
                    </a:cubicBezTo>
                    <a:cubicBezTo>
                      <a:pt x="357" y="512"/>
                      <a:pt x="291" y="608"/>
                      <a:pt x="326" y="61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60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9" name="Freeform 66">
                <a:extLst>
                  <a:ext uri="{FF2B5EF4-FFF2-40B4-BE49-F238E27FC236}">
                    <a16:creationId xmlns="" xmlns:a16="http://schemas.microsoft.com/office/drawing/2014/main" id="{F2323A0C-491A-40EA-8DB6-4323CBBC0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1118" y="5432425"/>
                <a:ext cx="1292225" cy="985838"/>
              </a:xfrm>
              <a:custGeom>
                <a:avLst/>
                <a:gdLst>
                  <a:gd name="T0" fmla="*/ 350 w 455"/>
                  <a:gd name="T1" fmla="*/ 294 h 347"/>
                  <a:gd name="T2" fmla="*/ 334 w 455"/>
                  <a:gd name="T3" fmla="*/ 285 h 347"/>
                  <a:gd name="T4" fmla="*/ 297 w 455"/>
                  <a:gd name="T5" fmla="*/ 254 h 347"/>
                  <a:gd name="T6" fmla="*/ 299 w 455"/>
                  <a:gd name="T7" fmla="*/ 252 h 347"/>
                  <a:gd name="T8" fmla="*/ 299 w 455"/>
                  <a:gd name="T9" fmla="*/ 252 h 347"/>
                  <a:gd name="T10" fmla="*/ 328 w 455"/>
                  <a:gd name="T11" fmla="*/ 263 h 347"/>
                  <a:gd name="T12" fmla="*/ 328 w 455"/>
                  <a:gd name="T13" fmla="*/ 263 h 347"/>
                  <a:gd name="T14" fmla="*/ 367 w 455"/>
                  <a:gd name="T15" fmla="*/ 280 h 347"/>
                  <a:gd name="T16" fmla="*/ 371 w 455"/>
                  <a:gd name="T17" fmla="*/ 279 h 347"/>
                  <a:gd name="T18" fmla="*/ 330 w 455"/>
                  <a:gd name="T19" fmla="*/ 227 h 347"/>
                  <a:gd name="T20" fmla="*/ 328 w 455"/>
                  <a:gd name="T21" fmla="*/ 225 h 347"/>
                  <a:gd name="T22" fmla="*/ 235 w 455"/>
                  <a:gd name="T23" fmla="*/ 160 h 347"/>
                  <a:gd name="T24" fmla="*/ 228 w 455"/>
                  <a:gd name="T25" fmla="*/ 175 h 347"/>
                  <a:gd name="T26" fmla="*/ 231 w 455"/>
                  <a:gd name="T27" fmla="*/ 181 h 347"/>
                  <a:gd name="T28" fmla="*/ 230 w 455"/>
                  <a:gd name="T29" fmla="*/ 180 h 347"/>
                  <a:gd name="T30" fmla="*/ 224 w 455"/>
                  <a:gd name="T31" fmla="*/ 189 h 347"/>
                  <a:gd name="T32" fmla="*/ 224 w 455"/>
                  <a:gd name="T33" fmla="*/ 189 h 347"/>
                  <a:gd name="T34" fmla="*/ 224 w 455"/>
                  <a:gd name="T35" fmla="*/ 189 h 347"/>
                  <a:gd name="T36" fmla="*/ 224 w 455"/>
                  <a:gd name="T37" fmla="*/ 189 h 347"/>
                  <a:gd name="T38" fmla="*/ 224 w 455"/>
                  <a:gd name="T39" fmla="*/ 189 h 347"/>
                  <a:gd name="T40" fmla="*/ 224 w 455"/>
                  <a:gd name="T41" fmla="*/ 189 h 347"/>
                  <a:gd name="T42" fmla="*/ 224 w 455"/>
                  <a:gd name="T43" fmla="*/ 189 h 347"/>
                  <a:gd name="T44" fmla="*/ 224 w 455"/>
                  <a:gd name="T45" fmla="*/ 189 h 347"/>
                  <a:gd name="T46" fmla="*/ 224 w 455"/>
                  <a:gd name="T47" fmla="*/ 189 h 347"/>
                  <a:gd name="T48" fmla="*/ 156 w 455"/>
                  <a:gd name="T49" fmla="*/ 139 h 347"/>
                  <a:gd name="T50" fmla="*/ 156 w 455"/>
                  <a:gd name="T51" fmla="*/ 139 h 347"/>
                  <a:gd name="T52" fmla="*/ 58 w 455"/>
                  <a:gd name="T53" fmla="*/ 8 h 347"/>
                  <a:gd name="T54" fmla="*/ 57 w 455"/>
                  <a:gd name="T55" fmla="*/ 8 h 347"/>
                  <a:gd name="T56" fmla="*/ 57 w 455"/>
                  <a:gd name="T57" fmla="*/ 7 h 347"/>
                  <a:gd name="T58" fmla="*/ 5 w 455"/>
                  <a:gd name="T59" fmla="*/ 0 h 347"/>
                  <a:gd name="T60" fmla="*/ 111 w 455"/>
                  <a:gd name="T61" fmla="*/ 134 h 347"/>
                  <a:gd name="T62" fmla="*/ 170 w 455"/>
                  <a:gd name="T63" fmla="*/ 198 h 347"/>
                  <a:gd name="T64" fmla="*/ 170 w 455"/>
                  <a:gd name="T65" fmla="*/ 197 h 347"/>
                  <a:gd name="T66" fmla="*/ 129 w 455"/>
                  <a:gd name="T67" fmla="*/ 166 h 347"/>
                  <a:gd name="T68" fmla="*/ 140 w 455"/>
                  <a:gd name="T69" fmla="*/ 175 h 347"/>
                  <a:gd name="T70" fmla="*/ 252 w 455"/>
                  <a:gd name="T71" fmla="*/ 256 h 347"/>
                  <a:gd name="T72" fmla="*/ 377 w 455"/>
                  <a:gd name="T73" fmla="*/ 319 h 347"/>
                  <a:gd name="T74" fmla="*/ 455 w 455"/>
                  <a:gd name="T75" fmla="*/ 347 h 347"/>
                  <a:gd name="T76" fmla="*/ 412 w 455"/>
                  <a:gd name="T77" fmla="*/ 333 h 347"/>
                  <a:gd name="T78" fmla="*/ 350 w 455"/>
                  <a:gd name="T79" fmla="*/ 294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55" h="347">
                    <a:moveTo>
                      <a:pt x="350" y="294"/>
                    </a:moveTo>
                    <a:cubicBezTo>
                      <a:pt x="345" y="291"/>
                      <a:pt x="340" y="288"/>
                      <a:pt x="334" y="285"/>
                    </a:cubicBezTo>
                    <a:cubicBezTo>
                      <a:pt x="304" y="265"/>
                      <a:pt x="301" y="260"/>
                      <a:pt x="297" y="254"/>
                    </a:cubicBezTo>
                    <a:cubicBezTo>
                      <a:pt x="297" y="253"/>
                      <a:pt x="299" y="253"/>
                      <a:pt x="299" y="252"/>
                    </a:cubicBezTo>
                    <a:cubicBezTo>
                      <a:pt x="299" y="252"/>
                      <a:pt x="299" y="252"/>
                      <a:pt x="299" y="252"/>
                    </a:cubicBezTo>
                    <a:cubicBezTo>
                      <a:pt x="306" y="253"/>
                      <a:pt x="314" y="256"/>
                      <a:pt x="328" y="263"/>
                    </a:cubicBezTo>
                    <a:cubicBezTo>
                      <a:pt x="328" y="263"/>
                      <a:pt x="328" y="263"/>
                      <a:pt x="328" y="263"/>
                    </a:cubicBezTo>
                    <a:cubicBezTo>
                      <a:pt x="344" y="272"/>
                      <a:pt x="356" y="278"/>
                      <a:pt x="367" y="280"/>
                    </a:cubicBezTo>
                    <a:cubicBezTo>
                      <a:pt x="368" y="280"/>
                      <a:pt x="370" y="279"/>
                      <a:pt x="371" y="279"/>
                    </a:cubicBezTo>
                    <a:cubicBezTo>
                      <a:pt x="372" y="274"/>
                      <a:pt x="370" y="267"/>
                      <a:pt x="330" y="227"/>
                    </a:cubicBezTo>
                    <a:cubicBezTo>
                      <a:pt x="330" y="227"/>
                      <a:pt x="329" y="226"/>
                      <a:pt x="328" y="225"/>
                    </a:cubicBezTo>
                    <a:cubicBezTo>
                      <a:pt x="291" y="190"/>
                      <a:pt x="261" y="166"/>
                      <a:pt x="235" y="160"/>
                    </a:cubicBezTo>
                    <a:cubicBezTo>
                      <a:pt x="234" y="159"/>
                      <a:pt x="221" y="157"/>
                      <a:pt x="228" y="175"/>
                    </a:cubicBezTo>
                    <a:cubicBezTo>
                      <a:pt x="231" y="181"/>
                      <a:pt x="231" y="181"/>
                      <a:pt x="231" y="181"/>
                    </a:cubicBezTo>
                    <a:cubicBezTo>
                      <a:pt x="231" y="181"/>
                      <a:pt x="230" y="180"/>
                      <a:pt x="230" y="180"/>
                    </a:cubicBezTo>
                    <a:cubicBezTo>
                      <a:pt x="231" y="188"/>
                      <a:pt x="230" y="189"/>
                      <a:pt x="224" y="189"/>
                    </a:cubicBezTo>
                    <a:cubicBezTo>
                      <a:pt x="224" y="189"/>
                      <a:pt x="224" y="189"/>
                      <a:pt x="224" y="189"/>
                    </a:cubicBezTo>
                    <a:cubicBezTo>
                      <a:pt x="224" y="189"/>
                      <a:pt x="224" y="189"/>
                      <a:pt x="224" y="189"/>
                    </a:cubicBezTo>
                    <a:cubicBezTo>
                      <a:pt x="224" y="189"/>
                      <a:pt x="224" y="189"/>
                      <a:pt x="224" y="189"/>
                    </a:cubicBezTo>
                    <a:cubicBezTo>
                      <a:pt x="224" y="189"/>
                      <a:pt x="224" y="189"/>
                      <a:pt x="224" y="189"/>
                    </a:cubicBezTo>
                    <a:cubicBezTo>
                      <a:pt x="224" y="189"/>
                      <a:pt x="224" y="189"/>
                      <a:pt x="224" y="189"/>
                    </a:cubicBezTo>
                    <a:cubicBezTo>
                      <a:pt x="224" y="189"/>
                      <a:pt x="224" y="189"/>
                      <a:pt x="224" y="189"/>
                    </a:cubicBezTo>
                    <a:cubicBezTo>
                      <a:pt x="224" y="189"/>
                      <a:pt x="224" y="189"/>
                      <a:pt x="224" y="189"/>
                    </a:cubicBezTo>
                    <a:cubicBezTo>
                      <a:pt x="224" y="189"/>
                      <a:pt x="224" y="189"/>
                      <a:pt x="224" y="189"/>
                    </a:cubicBezTo>
                    <a:cubicBezTo>
                      <a:pt x="203" y="185"/>
                      <a:pt x="170" y="153"/>
                      <a:pt x="156" y="139"/>
                    </a:cubicBezTo>
                    <a:cubicBezTo>
                      <a:pt x="156" y="139"/>
                      <a:pt x="156" y="139"/>
                      <a:pt x="156" y="139"/>
                    </a:cubicBezTo>
                    <a:cubicBezTo>
                      <a:pt x="120" y="99"/>
                      <a:pt x="87" y="55"/>
                      <a:pt x="58" y="8"/>
                    </a:cubicBezTo>
                    <a:cubicBezTo>
                      <a:pt x="58" y="8"/>
                      <a:pt x="57" y="8"/>
                      <a:pt x="57" y="8"/>
                    </a:cubicBezTo>
                    <a:cubicBezTo>
                      <a:pt x="57" y="8"/>
                      <a:pt x="57" y="7"/>
                      <a:pt x="57" y="7"/>
                    </a:cubicBezTo>
                    <a:cubicBezTo>
                      <a:pt x="36" y="5"/>
                      <a:pt x="19" y="3"/>
                      <a:pt x="5" y="0"/>
                    </a:cubicBezTo>
                    <a:cubicBezTo>
                      <a:pt x="0" y="21"/>
                      <a:pt x="37" y="59"/>
                      <a:pt x="111" y="134"/>
                    </a:cubicBezTo>
                    <a:cubicBezTo>
                      <a:pt x="167" y="190"/>
                      <a:pt x="169" y="194"/>
                      <a:pt x="170" y="198"/>
                    </a:cubicBezTo>
                    <a:cubicBezTo>
                      <a:pt x="170" y="198"/>
                      <a:pt x="170" y="197"/>
                      <a:pt x="170" y="197"/>
                    </a:cubicBezTo>
                    <a:cubicBezTo>
                      <a:pt x="162" y="193"/>
                      <a:pt x="153" y="186"/>
                      <a:pt x="129" y="166"/>
                    </a:cubicBezTo>
                    <a:cubicBezTo>
                      <a:pt x="140" y="175"/>
                      <a:pt x="140" y="175"/>
                      <a:pt x="140" y="175"/>
                    </a:cubicBezTo>
                    <a:cubicBezTo>
                      <a:pt x="176" y="205"/>
                      <a:pt x="176" y="205"/>
                      <a:pt x="252" y="256"/>
                    </a:cubicBezTo>
                    <a:cubicBezTo>
                      <a:pt x="294" y="281"/>
                      <a:pt x="295" y="282"/>
                      <a:pt x="377" y="319"/>
                    </a:cubicBezTo>
                    <a:cubicBezTo>
                      <a:pt x="410" y="333"/>
                      <a:pt x="421" y="337"/>
                      <a:pt x="455" y="347"/>
                    </a:cubicBezTo>
                    <a:cubicBezTo>
                      <a:pt x="440" y="342"/>
                      <a:pt x="426" y="338"/>
                      <a:pt x="412" y="333"/>
                    </a:cubicBezTo>
                    <a:cubicBezTo>
                      <a:pt x="391" y="320"/>
                      <a:pt x="371" y="306"/>
                      <a:pt x="350" y="29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0" name="Freeform 68">
                <a:extLst>
                  <a:ext uri="{FF2B5EF4-FFF2-40B4-BE49-F238E27FC236}">
                    <a16:creationId xmlns="" xmlns:a16="http://schemas.microsoft.com/office/drawing/2014/main" id="{A9DD54DE-CE29-4105-B4A1-62D681F85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6293" y="3654425"/>
                <a:ext cx="965200" cy="2320925"/>
              </a:xfrm>
              <a:custGeom>
                <a:avLst/>
                <a:gdLst>
                  <a:gd name="T0" fmla="*/ 339 w 340"/>
                  <a:gd name="T1" fmla="*/ 813 h 817"/>
                  <a:gd name="T2" fmla="*/ 288 w 340"/>
                  <a:gd name="T3" fmla="*/ 761 h 817"/>
                  <a:gd name="T4" fmla="*/ 287 w 340"/>
                  <a:gd name="T5" fmla="*/ 760 h 817"/>
                  <a:gd name="T6" fmla="*/ 241 w 340"/>
                  <a:gd name="T7" fmla="*/ 714 h 817"/>
                  <a:gd name="T8" fmla="*/ 241 w 340"/>
                  <a:gd name="T9" fmla="*/ 714 h 817"/>
                  <a:gd name="T10" fmla="*/ 177 w 340"/>
                  <a:gd name="T11" fmla="*/ 618 h 817"/>
                  <a:gd name="T12" fmla="*/ 178 w 340"/>
                  <a:gd name="T13" fmla="*/ 618 h 817"/>
                  <a:gd name="T14" fmla="*/ 229 w 340"/>
                  <a:gd name="T15" fmla="*/ 625 h 817"/>
                  <a:gd name="T16" fmla="*/ 152 w 340"/>
                  <a:gd name="T17" fmla="*/ 457 h 817"/>
                  <a:gd name="T18" fmla="*/ 113 w 340"/>
                  <a:gd name="T19" fmla="*/ 400 h 817"/>
                  <a:gd name="T20" fmla="*/ 113 w 340"/>
                  <a:gd name="T21" fmla="*/ 400 h 817"/>
                  <a:gd name="T22" fmla="*/ 113 w 340"/>
                  <a:gd name="T23" fmla="*/ 400 h 817"/>
                  <a:gd name="T24" fmla="*/ 113 w 340"/>
                  <a:gd name="T25" fmla="*/ 400 h 817"/>
                  <a:gd name="T26" fmla="*/ 113 w 340"/>
                  <a:gd name="T27" fmla="*/ 400 h 817"/>
                  <a:gd name="T28" fmla="*/ 113 w 340"/>
                  <a:gd name="T29" fmla="*/ 400 h 817"/>
                  <a:gd name="T30" fmla="*/ 113 w 340"/>
                  <a:gd name="T31" fmla="*/ 400 h 817"/>
                  <a:gd name="T32" fmla="*/ 113 w 340"/>
                  <a:gd name="T33" fmla="*/ 400 h 817"/>
                  <a:gd name="T34" fmla="*/ 113 w 340"/>
                  <a:gd name="T35" fmla="*/ 400 h 817"/>
                  <a:gd name="T36" fmla="*/ 102 w 340"/>
                  <a:gd name="T37" fmla="*/ 413 h 817"/>
                  <a:gd name="T38" fmla="*/ 94 w 340"/>
                  <a:gd name="T39" fmla="*/ 443 h 817"/>
                  <a:gd name="T40" fmla="*/ 93 w 340"/>
                  <a:gd name="T41" fmla="*/ 443 h 817"/>
                  <a:gd name="T42" fmla="*/ 39 w 340"/>
                  <a:gd name="T43" fmla="*/ 325 h 817"/>
                  <a:gd name="T44" fmla="*/ 38 w 340"/>
                  <a:gd name="T45" fmla="*/ 321 h 817"/>
                  <a:gd name="T46" fmla="*/ 41 w 340"/>
                  <a:gd name="T47" fmla="*/ 208 h 817"/>
                  <a:gd name="T48" fmla="*/ 42 w 340"/>
                  <a:gd name="T49" fmla="*/ 208 h 817"/>
                  <a:gd name="T50" fmla="*/ 61 w 340"/>
                  <a:gd name="T51" fmla="*/ 233 h 817"/>
                  <a:gd name="T52" fmla="*/ 61 w 340"/>
                  <a:gd name="T53" fmla="*/ 232 h 817"/>
                  <a:gd name="T54" fmla="*/ 85 w 340"/>
                  <a:gd name="T55" fmla="*/ 266 h 817"/>
                  <a:gd name="T56" fmla="*/ 100 w 340"/>
                  <a:gd name="T57" fmla="*/ 201 h 817"/>
                  <a:gd name="T58" fmla="*/ 99 w 340"/>
                  <a:gd name="T59" fmla="*/ 169 h 817"/>
                  <a:gd name="T60" fmla="*/ 104 w 340"/>
                  <a:gd name="T61" fmla="*/ 23 h 817"/>
                  <a:gd name="T62" fmla="*/ 32 w 340"/>
                  <a:gd name="T63" fmla="*/ 13 h 817"/>
                  <a:gd name="T64" fmla="*/ 7 w 340"/>
                  <a:gd name="T65" fmla="*/ 0 h 817"/>
                  <a:gd name="T66" fmla="*/ 7 w 340"/>
                  <a:gd name="T67" fmla="*/ 0 h 817"/>
                  <a:gd name="T68" fmla="*/ 0 w 340"/>
                  <a:gd name="T69" fmla="*/ 146 h 817"/>
                  <a:gd name="T70" fmla="*/ 27 w 340"/>
                  <a:gd name="T71" fmla="*/ 336 h 817"/>
                  <a:gd name="T72" fmla="*/ 72 w 340"/>
                  <a:gd name="T73" fmla="*/ 470 h 817"/>
                  <a:gd name="T74" fmla="*/ 137 w 340"/>
                  <a:gd name="T75" fmla="*/ 593 h 817"/>
                  <a:gd name="T76" fmla="*/ 146 w 340"/>
                  <a:gd name="T77" fmla="*/ 607 h 817"/>
                  <a:gd name="T78" fmla="*/ 221 w 340"/>
                  <a:gd name="T79" fmla="*/ 705 h 817"/>
                  <a:gd name="T80" fmla="*/ 221 w 340"/>
                  <a:gd name="T81" fmla="*/ 705 h 817"/>
                  <a:gd name="T82" fmla="*/ 237 w 340"/>
                  <a:gd name="T83" fmla="*/ 723 h 817"/>
                  <a:gd name="T84" fmla="*/ 239 w 340"/>
                  <a:gd name="T85" fmla="*/ 725 h 817"/>
                  <a:gd name="T86" fmla="*/ 261 w 340"/>
                  <a:gd name="T87" fmla="*/ 749 h 817"/>
                  <a:gd name="T88" fmla="*/ 285 w 340"/>
                  <a:gd name="T89" fmla="*/ 772 h 817"/>
                  <a:gd name="T90" fmla="*/ 340 w 340"/>
                  <a:gd name="T91" fmla="*/ 817 h 817"/>
                  <a:gd name="T92" fmla="*/ 339 w 340"/>
                  <a:gd name="T93" fmla="*/ 813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40" h="817">
                    <a:moveTo>
                      <a:pt x="339" y="813"/>
                    </a:moveTo>
                    <a:cubicBezTo>
                      <a:pt x="333" y="806"/>
                      <a:pt x="328" y="801"/>
                      <a:pt x="288" y="761"/>
                    </a:cubicBezTo>
                    <a:cubicBezTo>
                      <a:pt x="288" y="760"/>
                      <a:pt x="288" y="760"/>
                      <a:pt x="287" y="760"/>
                    </a:cubicBezTo>
                    <a:cubicBezTo>
                      <a:pt x="266" y="738"/>
                      <a:pt x="255" y="727"/>
                      <a:pt x="241" y="714"/>
                    </a:cubicBezTo>
                    <a:cubicBezTo>
                      <a:pt x="241" y="714"/>
                      <a:pt x="241" y="714"/>
                      <a:pt x="241" y="714"/>
                    </a:cubicBezTo>
                    <a:cubicBezTo>
                      <a:pt x="176" y="645"/>
                      <a:pt x="177" y="625"/>
                      <a:pt x="177" y="618"/>
                    </a:cubicBezTo>
                    <a:cubicBezTo>
                      <a:pt x="177" y="618"/>
                      <a:pt x="177" y="618"/>
                      <a:pt x="178" y="618"/>
                    </a:cubicBezTo>
                    <a:cubicBezTo>
                      <a:pt x="191" y="620"/>
                      <a:pt x="209" y="623"/>
                      <a:pt x="229" y="625"/>
                    </a:cubicBezTo>
                    <a:cubicBezTo>
                      <a:pt x="198" y="573"/>
                      <a:pt x="172" y="517"/>
                      <a:pt x="152" y="457"/>
                    </a:cubicBezTo>
                    <a:cubicBezTo>
                      <a:pt x="130" y="410"/>
                      <a:pt x="123" y="403"/>
                      <a:pt x="113" y="400"/>
                    </a:cubicBezTo>
                    <a:cubicBezTo>
                      <a:pt x="113" y="400"/>
                      <a:pt x="113" y="400"/>
                      <a:pt x="113" y="400"/>
                    </a:cubicBezTo>
                    <a:cubicBezTo>
                      <a:pt x="113" y="400"/>
                      <a:pt x="113" y="400"/>
                      <a:pt x="113" y="400"/>
                    </a:cubicBezTo>
                    <a:cubicBezTo>
                      <a:pt x="113" y="400"/>
                      <a:pt x="113" y="400"/>
                      <a:pt x="113" y="400"/>
                    </a:cubicBezTo>
                    <a:cubicBezTo>
                      <a:pt x="113" y="400"/>
                      <a:pt x="113" y="400"/>
                      <a:pt x="113" y="400"/>
                    </a:cubicBezTo>
                    <a:cubicBezTo>
                      <a:pt x="113" y="400"/>
                      <a:pt x="113" y="400"/>
                      <a:pt x="113" y="400"/>
                    </a:cubicBezTo>
                    <a:cubicBezTo>
                      <a:pt x="113" y="400"/>
                      <a:pt x="113" y="400"/>
                      <a:pt x="113" y="400"/>
                    </a:cubicBezTo>
                    <a:cubicBezTo>
                      <a:pt x="113" y="400"/>
                      <a:pt x="113" y="400"/>
                      <a:pt x="113" y="400"/>
                    </a:cubicBezTo>
                    <a:cubicBezTo>
                      <a:pt x="113" y="400"/>
                      <a:pt x="113" y="400"/>
                      <a:pt x="113" y="400"/>
                    </a:cubicBezTo>
                    <a:cubicBezTo>
                      <a:pt x="107" y="401"/>
                      <a:pt x="105" y="401"/>
                      <a:pt x="102" y="413"/>
                    </a:cubicBezTo>
                    <a:cubicBezTo>
                      <a:pt x="102" y="436"/>
                      <a:pt x="101" y="440"/>
                      <a:pt x="94" y="443"/>
                    </a:cubicBezTo>
                    <a:cubicBezTo>
                      <a:pt x="94" y="443"/>
                      <a:pt x="93" y="443"/>
                      <a:pt x="93" y="443"/>
                    </a:cubicBezTo>
                    <a:cubicBezTo>
                      <a:pt x="72" y="431"/>
                      <a:pt x="50" y="375"/>
                      <a:pt x="39" y="325"/>
                    </a:cubicBezTo>
                    <a:cubicBezTo>
                      <a:pt x="38" y="324"/>
                      <a:pt x="38" y="323"/>
                      <a:pt x="38" y="321"/>
                    </a:cubicBezTo>
                    <a:cubicBezTo>
                      <a:pt x="21" y="236"/>
                      <a:pt x="31" y="212"/>
                      <a:pt x="41" y="208"/>
                    </a:cubicBezTo>
                    <a:cubicBezTo>
                      <a:pt x="42" y="208"/>
                      <a:pt x="42" y="208"/>
                      <a:pt x="42" y="208"/>
                    </a:cubicBezTo>
                    <a:cubicBezTo>
                      <a:pt x="49" y="212"/>
                      <a:pt x="52" y="215"/>
                      <a:pt x="61" y="233"/>
                    </a:cubicBezTo>
                    <a:cubicBezTo>
                      <a:pt x="61" y="233"/>
                      <a:pt x="61" y="232"/>
                      <a:pt x="61" y="232"/>
                    </a:cubicBezTo>
                    <a:cubicBezTo>
                      <a:pt x="67" y="250"/>
                      <a:pt x="72" y="260"/>
                      <a:pt x="85" y="266"/>
                    </a:cubicBezTo>
                    <a:cubicBezTo>
                      <a:pt x="96" y="262"/>
                      <a:pt x="100" y="256"/>
                      <a:pt x="100" y="201"/>
                    </a:cubicBezTo>
                    <a:cubicBezTo>
                      <a:pt x="100" y="190"/>
                      <a:pt x="99" y="180"/>
                      <a:pt x="99" y="169"/>
                    </a:cubicBezTo>
                    <a:cubicBezTo>
                      <a:pt x="97" y="120"/>
                      <a:pt x="99" y="71"/>
                      <a:pt x="104" y="23"/>
                    </a:cubicBezTo>
                    <a:cubicBezTo>
                      <a:pt x="73" y="20"/>
                      <a:pt x="49" y="17"/>
                      <a:pt x="32" y="13"/>
                    </a:cubicBezTo>
                    <a:cubicBezTo>
                      <a:pt x="15" y="9"/>
                      <a:pt x="7" y="4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" y="48"/>
                      <a:pt x="1" y="48"/>
                      <a:pt x="0" y="146"/>
                    </a:cubicBezTo>
                    <a:cubicBezTo>
                      <a:pt x="6" y="233"/>
                      <a:pt x="9" y="251"/>
                      <a:pt x="27" y="336"/>
                    </a:cubicBezTo>
                    <a:cubicBezTo>
                      <a:pt x="39" y="381"/>
                      <a:pt x="39" y="383"/>
                      <a:pt x="72" y="470"/>
                    </a:cubicBezTo>
                    <a:cubicBezTo>
                      <a:pt x="91" y="513"/>
                      <a:pt x="91" y="513"/>
                      <a:pt x="137" y="593"/>
                    </a:cubicBezTo>
                    <a:cubicBezTo>
                      <a:pt x="146" y="607"/>
                      <a:pt x="146" y="607"/>
                      <a:pt x="146" y="607"/>
                    </a:cubicBezTo>
                    <a:cubicBezTo>
                      <a:pt x="146" y="607"/>
                      <a:pt x="183" y="660"/>
                      <a:pt x="221" y="705"/>
                    </a:cubicBezTo>
                    <a:cubicBezTo>
                      <a:pt x="221" y="705"/>
                      <a:pt x="221" y="705"/>
                      <a:pt x="221" y="705"/>
                    </a:cubicBezTo>
                    <a:cubicBezTo>
                      <a:pt x="227" y="712"/>
                      <a:pt x="232" y="717"/>
                      <a:pt x="237" y="723"/>
                    </a:cubicBezTo>
                    <a:cubicBezTo>
                      <a:pt x="239" y="725"/>
                      <a:pt x="239" y="725"/>
                      <a:pt x="239" y="725"/>
                    </a:cubicBezTo>
                    <a:cubicBezTo>
                      <a:pt x="245" y="732"/>
                      <a:pt x="252" y="739"/>
                      <a:pt x="261" y="749"/>
                    </a:cubicBezTo>
                    <a:cubicBezTo>
                      <a:pt x="285" y="772"/>
                      <a:pt x="285" y="772"/>
                      <a:pt x="285" y="772"/>
                    </a:cubicBezTo>
                    <a:cubicBezTo>
                      <a:pt x="320" y="804"/>
                      <a:pt x="332" y="812"/>
                      <a:pt x="340" y="817"/>
                    </a:cubicBezTo>
                    <a:cubicBezTo>
                      <a:pt x="340" y="817"/>
                      <a:pt x="340" y="817"/>
                      <a:pt x="339" y="8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1" name="Freeform 70">
                <a:extLst>
                  <a:ext uri="{FF2B5EF4-FFF2-40B4-BE49-F238E27FC236}">
                    <a16:creationId xmlns="" xmlns:a16="http://schemas.microsoft.com/office/drawing/2014/main" id="{6777E808-B347-48DE-BD37-F9BEF73F3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7731" y="2963862"/>
                <a:ext cx="1457325" cy="2497138"/>
              </a:xfrm>
              <a:custGeom>
                <a:avLst/>
                <a:gdLst>
                  <a:gd name="T0" fmla="*/ 417 w 513"/>
                  <a:gd name="T1" fmla="*/ 878 h 879"/>
                  <a:gd name="T2" fmla="*/ 513 w 513"/>
                  <a:gd name="T3" fmla="*/ 879 h 879"/>
                  <a:gd name="T4" fmla="*/ 435 w 513"/>
                  <a:gd name="T5" fmla="*/ 425 h 879"/>
                  <a:gd name="T6" fmla="*/ 435 w 513"/>
                  <a:gd name="T7" fmla="*/ 280 h 879"/>
                  <a:gd name="T8" fmla="*/ 330 w 513"/>
                  <a:gd name="T9" fmla="*/ 279 h 879"/>
                  <a:gd name="T10" fmla="*/ 330 w 513"/>
                  <a:gd name="T11" fmla="*/ 279 h 879"/>
                  <a:gd name="T12" fmla="*/ 330 w 513"/>
                  <a:gd name="T13" fmla="*/ 279 h 879"/>
                  <a:gd name="T14" fmla="*/ 298 w 513"/>
                  <a:gd name="T15" fmla="*/ 153 h 879"/>
                  <a:gd name="T16" fmla="*/ 297 w 513"/>
                  <a:gd name="T17" fmla="*/ 153 h 879"/>
                  <a:gd name="T18" fmla="*/ 331 w 513"/>
                  <a:gd name="T19" fmla="*/ 86 h 879"/>
                  <a:gd name="T20" fmla="*/ 332 w 513"/>
                  <a:gd name="T21" fmla="*/ 84 h 879"/>
                  <a:gd name="T22" fmla="*/ 295 w 513"/>
                  <a:gd name="T23" fmla="*/ 0 h 879"/>
                  <a:gd name="T24" fmla="*/ 293 w 513"/>
                  <a:gd name="T25" fmla="*/ 0 h 879"/>
                  <a:gd name="T26" fmla="*/ 214 w 513"/>
                  <a:gd name="T27" fmla="*/ 84 h 879"/>
                  <a:gd name="T28" fmla="*/ 213 w 513"/>
                  <a:gd name="T29" fmla="*/ 85 h 879"/>
                  <a:gd name="T30" fmla="*/ 215 w 513"/>
                  <a:gd name="T31" fmla="*/ 147 h 879"/>
                  <a:gd name="T32" fmla="*/ 215 w 513"/>
                  <a:gd name="T33" fmla="*/ 147 h 879"/>
                  <a:gd name="T34" fmla="*/ 166 w 513"/>
                  <a:gd name="T35" fmla="*/ 274 h 879"/>
                  <a:gd name="T36" fmla="*/ 166 w 513"/>
                  <a:gd name="T37" fmla="*/ 274 h 879"/>
                  <a:gd name="T38" fmla="*/ 83 w 513"/>
                  <a:gd name="T39" fmla="*/ 268 h 879"/>
                  <a:gd name="T40" fmla="*/ 78 w 513"/>
                  <a:gd name="T41" fmla="*/ 413 h 879"/>
                  <a:gd name="T42" fmla="*/ 80 w 513"/>
                  <a:gd name="T43" fmla="*/ 448 h 879"/>
                  <a:gd name="T44" fmla="*/ 76 w 513"/>
                  <a:gd name="T45" fmla="*/ 503 h 879"/>
                  <a:gd name="T46" fmla="*/ 42 w 513"/>
                  <a:gd name="T47" fmla="*/ 503 h 879"/>
                  <a:gd name="T48" fmla="*/ 42 w 513"/>
                  <a:gd name="T49" fmla="*/ 505 h 879"/>
                  <a:gd name="T50" fmla="*/ 18 w 513"/>
                  <a:gd name="T51" fmla="*/ 465 h 879"/>
                  <a:gd name="T52" fmla="*/ 18 w 513"/>
                  <a:gd name="T53" fmla="*/ 465 h 879"/>
                  <a:gd name="T54" fmla="*/ 15 w 513"/>
                  <a:gd name="T55" fmla="*/ 568 h 879"/>
                  <a:gd name="T56" fmla="*/ 16 w 513"/>
                  <a:gd name="T57" fmla="*/ 571 h 879"/>
                  <a:gd name="T58" fmla="*/ 65 w 513"/>
                  <a:gd name="T59" fmla="*/ 676 h 879"/>
                  <a:gd name="T60" fmla="*/ 65 w 513"/>
                  <a:gd name="T61" fmla="*/ 676 h 879"/>
                  <a:gd name="T62" fmla="*/ 65 w 513"/>
                  <a:gd name="T63" fmla="*/ 676 h 879"/>
                  <a:gd name="T64" fmla="*/ 65 w 513"/>
                  <a:gd name="T65" fmla="*/ 676 h 879"/>
                  <a:gd name="T66" fmla="*/ 67 w 513"/>
                  <a:gd name="T67" fmla="*/ 676 h 879"/>
                  <a:gd name="T68" fmla="*/ 73 w 513"/>
                  <a:gd name="T69" fmla="*/ 649 h 879"/>
                  <a:gd name="T70" fmla="*/ 73 w 513"/>
                  <a:gd name="T71" fmla="*/ 649 h 879"/>
                  <a:gd name="T72" fmla="*/ 75 w 513"/>
                  <a:gd name="T73" fmla="*/ 639 h 879"/>
                  <a:gd name="T74" fmla="*/ 130 w 513"/>
                  <a:gd name="T75" fmla="*/ 699 h 879"/>
                  <a:gd name="T76" fmla="*/ 130 w 513"/>
                  <a:gd name="T77" fmla="*/ 700 h 879"/>
                  <a:gd name="T78" fmla="*/ 209 w 513"/>
                  <a:gd name="T79" fmla="*/ 869 h 879"/>
                  <a:gd name="T80" fmla="*/ 280 w 513"/>
                  <a:gd name="T81" fmla="*/ 872 h 879"/>
                  <a:gd name="T82" fmla="*/ 257 w 513"/>
                  <a:gd name="T83" fmla="*/ 782 h 879"/>
                  <a:gd name="T84" fmla="*/ 218 w 513"/>
                  <a:gd name="T85" fmla="*/ 718 h 879"/>
                  <a:gd name="T86" fmla="*/ 217 w 513"/>
                  <a:gd name="T87" fmla="*/ 716 h 879"/>
                  <a:gd name="T88" fmla="*/ 253 w 513"/>
                  <a:gd name="T89" fmla="*/ 621 h 879"/>
                  <a:gd name="T90" fmla="*/ 255 w 513"/>
                  <a:gd name="T91" fmla="*/ 621 h 879"/>
                  <a:gd name="T92" fmla="*/ 255 w 513"/>
                  <a:gd name="T93" fmla="*/ 621 h 879"/>
                  <a:gd name="T94" fmla="*/ 255 w 513"/>
                  <a:gd name="T95" fmla="*/ 621 h 879"/>
                  <a:gd name="T96" fmla="*/ 255 w 513"/>
                  <a:gd name="T97" fmla="*/ 621 h 879"/>
                  <a:gd name="T98" fmla="*/ 255 w 513"/>
                  <a:gd name="T99" fmla="*/ 621 h 879"/>
                  <a:gd name="T100" fmla="*/ 255 w 513"/>
                  <a:gd name="T101" fmla="*/ 621 h 879"/>
                  <a:gd name="T102" fmla="*/ 255 w 513"/>
                  <a:gd name="T103" fmla="*/ 621 h 879"/>
                  <a:gd name="T104" fmla="*/ 255 w 513"/>
                  <a:gd name="T105" fmla="*/ 621 h 879"/>
                  <a:gd name="T106" fmla="*/ 255 w 513"/>
                  <a:gd name="T107" fmla="*/ 621 h 879"/>
                  <a:gd name="T108" fmla="*/ 346 w 513"/>
                  <a:gd name="T109" fmla="*/ 717 h 879"/>
                  <a:gd name="T110" fmla="*/ 346 w 513"/>
                  <a:gd name="T111" fmla="*/ 719 h 879"/>
                  <a:gd name="T112" fmla="*/ 349 w 513"/>
                  <a:gd name="T113" fmla="*/ 772 h 879"/>
                  <a:gd name="T114" fmla="*/ 350 w 513"/>
                  <a:gd name="T115" fmla="*/ 772 h 879"/>
                  <a:gd name="T116" fmla="*/ 417 w 513"/>
                  <a:gd name="T117" fmla="*/ 878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13" h="879">
                    <a:moveTo>
                      <a:pt x="417" y="878"/>
                    </a:moveTo>
                    <a:cubicBezTo>
                      <a:pt x="447" y="879"/>
                      <a:pt x="480" y="879"/>
                      <a:pt x="513" y="879"/>
                    </a:cubicBezTo>
                    <a:cubicBezTo>
                      <a:pt x="469" y="750"/>
                      <a:pt x="440" y="595"/>
                      <a:pt x="435" y="425"/>
                    </a:cubicBezTo>
                    <a:cubicBezTo>
                      <a:pt x="433" y="376"/>
                      <a:pt x="433" y="327"/>
                      <a:pt x="435" y="280"/>
                    </a:cubicBezTo>
                    <a:cubicBezTo>
                      <a:pt x="399" y="280"/>
                      <a:pt x="364" y="280"/>
                      <a:pt x="330" y="279"/>
                    </a:cubicBezTo>
                    <a:cubicBezTo>
                      <a:pt x="330" y="279"/>
                      <a:pt x="330" y="279"/>
                      <a:pt x="330" y="279"/>
                    </a:cubicBezTo>
                    <a:cubicBezTo>
                      <a:pt x="330" y="279"/>
                      <a:pt x="330" y="279"/>
                      <a:pt x="330" y="279"/>
                    </a:cubicBezTo>
                    <a:cubicBezTo>
                      <a:pt x="254" y="264"/>
                      <a:pt x="282" y="181"/>
                      <a:pt x="298" y="153"/>
                    </a:cubicBezTo>
                    <a:cubicBezTo>
                      <a:pt x="298" y="153"/>
                      <a:pt x="297" y="153"/>
                      <a:pt x="297" y="153"/>
                    </a:cubicBezTo>
                    <a:cubicBezTo>
                      <a:pt x="312" y="134"/>
                      <a:pt x="323" y="121"/>
                      <a:pt x="331" y="86"/>
                    </a:cubicBezTo>
                    <a:cubicBezTo>
                      <a:pt x="331" y="86"/>
                      <a:pt x="332" y="85"/>
                      <a:pt x="332" y="84"/>
                    </a:cubicBezTo>
                    <a:cubicBezTo>
                      <a:pt x="339" y="33"/>
                      <a:pt x="327" y="6"/>
                      <a:pt x="295" y="0"/>
                    </a:cubicBezTo>
                    <a:cubicBezTo>
                      <a:pt x="294" y="0"/>
                      <a:pt x="294" y="0"/>
                      <a:pt x="293" y="0"/>
                    </a:cubicBezTo>
                    <a:cubicBezTo>
                      <a:pt x="257" y="5"/>
                      <a:pt x="231" y="33"/>
                      <a:pt x="214" y="84"/>
                    </a:cubicBezTo>
                    <a:cubicBezTo>
                      <a:pt x="214" y="84"/>
                      <a:pt x="213" y="85"/>
                      <a:pt x="213" y="85"/>
                    </a:cubicBezTo>
                    <a:cubicBezTo>
                      <a:pt x="208" y="112"/>
                      <a:pt x="208" y="127"/>
                      <a:pt x="215" y="147"/>
                    </a:cubicBezTo>
                    <a:cubicBezTo>
                      <a:pt x="215" y="147"/>
                      <a:pt x="215" y="147"/>
                      <a:pt x="215" y="147"/>
                    </a:cubicBezTo>
                    <a:cubicBezTo>
                      <a:pt x="216" y="148"/>
                      <a:pt x="233" y="251"/>
                      <a:pt x="166" y="274"/>
                    </a:cubicBezTo>
                    <a:cubicBezTo>
                      <a:pt x="166" y="274"/>
                      <a:pt x="166" y="274"/>
                      <a:pt x="166" y="274"/>
                    </a:cubicBezTo>
                    <a:cubicBezTo>
                      <a:pt x="135" y="272"/>
                      <a:pt x="107" y="270"/>
                      <a:pt x="83" y="268"/>
                    </a:cubicBezTo>
                    <a:cubicBezTo>
                      <a:pt x="78" y="315"/>
                      <a:pt x="76" y="364"/>
                      <a:pt x="78" y="413"/>
                    </a:cubicBezTo>
                    <a:cubicBezTo>
                      <a:pt x="78" y="424"/>
                      <a:pt x="79" y="436"/>
                      <a:pt x="80" y="448"/>
                    </a:cubicBezTo>
                    <a:cubicBezTo>
                      <a:pt x="78" y="466"/>
                      <a:pt x="81" y="485"/>
                      <a:pt x="76" y="503"/>
                    </a:cubicBezTo>
                    <a:cubicBezTo>
                      <a:pt x="74" y="515"/>
                      <a:pt x="65" y="540"/>
                      <a:pt x="42" y="503"/>
                    </a:cubicBezTo>
                    <a:cubicBezTo>
                      <a:pt x="42" y="504"/>
                      <a:pt x="42" y="504"/>
                      <a:pt x="42" y="505"/>
                    </a:cubicBezTo>
                    <a:cubicBezTo>
                      <a:pt x="31" y="477"/>
                      <a:pt x="27" y="470"/>
                      <a:pt x="18" y="465"/>
                    </a:cubicBezTo>
                    <a:cubicBezTo>
                      <a:pt x="18" y="465"/>
                      <a:pt x="18" y="465"/>
                      <a:pt x="18" y="465"/>
                    </a:cubicBezTo>
                    <a:cubicBezTo>
                      <a:pt x="8" y="469"/>
                      <a:pt x="0" y="490"/>
                      <a:pt x="15" y="568"/>
                    </a:cubicBezTo>
                    <a:cubicBezTo>
                      <a:pt x="16" y="569"/>
                      <a:pt x="16" y="570"/>
                      <a:pt x="16" y="571"/>
                    </a:cubicBezTo>
                    <a:cubicBezTo>
                      <a:pt x="35" y="646"/>
                      <a:pt x="53" y="670"/>
                      <a:pt x="65" y="676"/>
                    </a:cubicBezTo>
                    <a:cubicBezTo>
                      <a:pt x="65" y="676"/>
                      <a:pt x="65" y="676"/>
                      <a:pt x="65" y="676"/>
                    </a:cubicBezTo>
                    <a:cubicBezTo>
                      <a:pt x="65" y="676"/>
                      <a:pt x="65" y="676"/>
                      <a:pt x="65" y="676"/>
                    </a:cubicBezTo>
                    <a:cubicBezTo>
                      <a:pt x="65" y="676"/>
                      <a:pt x="65" y="676"/>
                      <a:pt x="65" y="676"/>
                    </a:cubicBezTo>
                    <a:cubicBezTo>
                      <a:pt x="65" y="676"/>
                      <a:pt x="65" y="676"/>
                      <a:pt x="67" y="676"/>
                    </a:cubicBezTo>
                    <a:cubicBezTo>
                      <a:pt x="71" y="672"/>
                      <a:pt x="73" y="670"/>
                      <a:pt x="73" y="649"/>
                    </a:cubicBezTo>
                    <a:cubicBezTo>
                      <a:pt x="73" y="649"/>
                      <a:pt x="73" y="649"/>
                      <a:pt x="73" y="649"/>
                    </a:cubicBezTo>
                    <a:cubicBezTo>
                      <a:pt x="73" y="646"/>
                      <a:pt x="74" y="642"/>
                      <a:pt x="75" y="639"/>
                    </a:cubicBezTo>
                    <a:cubicBezTo>
                      <a:pt x="81" y="628"/>
                      <a:pt x="95" y="620"/>
                      <a:pt x="130" y="699"/>
                    </a:cubicBezTo>
                    <a:cubicBezTo>
                      <a:pt x="130" y="700"/>
                      <a:pt x="130" y="700"/>
                      <a:pt x="130" y="700"/>
                    </a:cubicBezTo>
                    <a:cubicBezTo>
                      <a:pt x="151" y="760"/>
                      <a:pt x="177" y="817"/>
                      <a:pt x="209" y="869"/>
                    </a:cubicBezTo>
                    <a:cubicBezTo>
                      <a:pt x="228" y="871"/>
                      <a:pt x="251" y="872"/>
                      <a:pt x="280" y="872"/>
                    </a:cubicBezTo>
                    <a:cubicBezTo>
                      <a:pt x="312" y="850"/>
                      <a:pt x="258" y="782"/>
                      <a:pt x="257" y="782"/>
                    </a:cubicBezTo>
                    <a:cubicBezTo>
                      <a:pt x="238" y="761"/>
                      <a:pt x="228" y="745"/>
                      <a:pt x="218" y="718"/>
                    </a:cubicBezTo>
                    <a:cubicBezTo>
                      <a:pt x="218" y="717"/>
                      <a:pt x="217" y="717"/>
                      <a:pt x="217" y="716"/>
                    </a:cubicBezTo>
                    <a:cubicBezTo>
                      <a:pt x="203" y="658"/>
                      <a:pt x="214" y="627"/>
                      <a:pt x="253" y="621"/>
                    </a:cubicBezTo>
                    <a:cubicBezTo>
                      <a:pt x="253" y="621"/>
                      <a:pt x="254" y="621"/>
                      <a:pt x="255" y="621"/>
                    </a:cubicBezTo>
                    <a:cubicBezTo>
                      <a:pt x="255" y="621"/>
                      <a:pt x="255" y="621"/>
                      <a:pt x="255" y="621"/>
                    </a:cubicBezTo>
                    <a:cubicBezTo>
                      <a:pt x="255" y="621"/>
                      <a:pt x="255" y="621"/>
                      <a:pt x="255" y="621"/>
                    </a:cubicBezTo>
                    <a:cubicBezTo>
                      <a:pt x="255" y="621"/>
                      <a:pt x="255" y="621"/>
                      <a:pt x="255" y="621"/>
                    </a:cubicBezTo>
                    <a:cubicBezTo>
                      <a:pt x="255" y="621"/>
                      <a:pt x="255" y="621"/>
                      <a:pt x="255" y="621"/>
                    </a:cubicBezTo>
                    <a:cubicBezTo>
                      <a:pt x="255" y="621"/>
                      <a:pt x="255" y="621"/>
                      <a:pt x="255" y="621"/>
                    </a:cubicBezTo>
                    <a:cubicBezTo>
                      <a:pt x="255" y="621"/>
                      <a:pt x="255" y="621"/>
                      <a:pt x="255" y="621"/>
                    </a:cubicBezTo>
                    <a:cubicBezTo>
                      <a:pt x="255" y="621"/>
                      <a:pt x="255" y="621"/>
                      <a:pt x="255" y="621"/>
                    </a:cubicBezTo>
                    <a:cubicBezTo>
                      <a:pt x="255" y="621"/>
                      <a:pt x="255" y="621"/>
                      <a:pt x="255" y="621"/>
                    </a:cubicBezTo>
                    <a:cubicBezTo>
                      <a:pt x="297" y="628"/>
                      <a:pt x="325" y="658"/>
                      <a:pt x="346" y="717"/>
                    </a:cubicBezTo>
                    <a:cubicBezTo>
                      <a:pt x="346" y="718"/>
                      <a:pt x="346" y="718"/>
                      <a:pt x="346" y="719"/>
                    </a:cubicBezTo>
                    <a:cubicBezTo>
                      <a:pt x="352" y="741"/>
                      <a:pt x="352" y="754"/>
                      <a:pt x="349" y="772"/>
                    </a:cubicBezTo>
                    <a:cubicBezTo>
                      <a:pt x="349" y="772"/>
                      <a:pt x="350" y="772"/>
                      <a:pt x="350" y="772"/>
                    </a:cubicBezTo>
                    <a:cubicBezTo>
                      <a:pt x="338" y="810"/>
                      <a:pt x="355" y="867"/>
                      <a:pt x="417" y="8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2" name="Freeform 72">
                <a:extLst>
                  <a:ext uri="{FF2B5EF4-FFF2-40B4-BE49-F238E27FC236}">
                    <a16:creationId xmlns="" xmlns:a16="http://schemas.microsoft.com/office/drawing/2014/main" id="{9F88E3BD-3C59-41CF-9CDC-6BA5A56D4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518" y="5384800"/>
                <a:ext cx="1377950" cy="1144588"/>
              </a:xfrm>
              <a:custGeom>
                <a:avLst/>
                <a:gdLst>
                  <a:gd name="T0" fmla="*/ 166 w 485"/>
                  <a:gd name="T1" fmla="*/ 361 h 403"/>
                  <a:gd name="T2" fmla="*/ 263 w 485"/>
                  <a:gd name="T3" fmla="*/ 296 h 403"/>
                  <a:gd name="T4" fmla="*/ 271 w 485"/>
                  <a:gd name="T5" fmla="*/ 287 h 403"/>
                  <a:gd name="T6" fmla="*/ 332 w 485"/>
                  <a:gd name="T7" fmla="*/ 249 h 403"/>
                  <a:gd name="T8" fmla="*/ 332 w 485"/>
                  <a:gd name="T9" fmla="*/ 249 h 403"/>
                  <a:gd name="T10" fmla="*/ 340 w 485"/>
                  <a:gd name="T11" fmla="*/ 258 h 403"/>
                  <a:gd name="T12" fmla="*/ 340 w 485"/>
                  <a:gd name="T13" fmla="*/ 258 h 403"/>
                  <a:gd name="T14" fmla="*/ 336 w 485"/>
                  <a:gd name="T15" fmla="*/ 272 h 403"/>
                  <a:gd name="T16" fmla="*/ 339 w 485"/>
                  <a:gd name="T17" fmla="*/ 272 h 403"/>
                  <a:gd name="T18" fmla="*/ 432 w 485"/>
                  <a:gd name="T19" fmla="*/ 211 h 403"/>
                  <a:gd name="T20" fmla="*/ 433 w 485"/>
                  <a:gd name="T21" fmla="*/ 209 h 403"/>
                  <a:gd name="T22" fmla="*/ 463 w 485"/>
                  <a:gd name="T23" fmla="*/ 144 h 403"/>
                  <a:gd name="T24" fmla="*/ 426 w 485"/>
                  <a:gd name="T25" fmla="*/ 164 h 403"/>
                  <a:gd name="T26" fmla="*/ 418 w 485"/>
                  <a:gd name="T27" fmla="*/ 171 h 403"/>
                  <a:gd name="T28" fmla="*/ 418 w 485"/>
                  <a:gd name="T29" fmla="*/ 170 h 403"/>
                  <a:gd name="T30" fmla="*/ 389 w 485"/>
                  <a:gd name="T31" fmla="*/ 183 h 403"/>
                  <a:gd name="T32" fmla="*/ 389 w 485"/>
                  <a:gd name="T33" fmla="*/ 183 h 403"/>
                  <a:gd name="T34" fmla="*/ 389 w 485"/>
                  <a:gd name="T35" fmla="*/ 183 h 403"/>
                  <a:gd name="T36" fmla="*/ 389 w 485"/>
                  <a:gd name="T37" fmla="*/ 183 h 403"/>
                  <a:gd name="T38" fmla="*/ 389 w 485"/>
                  <a:gd name="T39" fmla="*/ 183 h 403"/>
                  <a:gd name="T40" fmla="*/ 389 w 485"/>
                  <a:gd name="T41" fmla="*/ 183 h 403"/>
                  <a:gd name="T42" fmla="*/ 389 w 485"/>
                  <a:gd name="T43" fmla="*/ 183 h 403"/>
                  <a:gd name="T44" fmla="*/ 389 w 485"/>
                  <a:gd name="T45" fmla="*/ 183 h 403"/>
                  <a:gd name="T46" fmla="*/ 389 w 485"/>
                  <a:gd name="T47" fmla="*/ 183 h 403"/>
                  <a:gd name="T48" fmla="*/ 392 w 485"/>
                  <a:gd name="T49" fmla="*/ 136 h 403"/>
                  <a:gd name="T50" fmla="*/ 392 w 485"/>
                  <a:gd name="T51" fmla="*/ 135 h 403"/>
                  <a:gd name="T52" fmla="*/ 456 w 485"/>
                  <a:gd name="T53" fmla="*/ 1 h 403"/>
                  <a:gd name="T54" fmla="*/ 455 w 485"/>
                  <a:gd name="T55" fmla="*/ 1 h 403"/>
                  <a:gd name="T56" fmla="*/ 456 w 485"/>
                  <a:gd name="T57" fmla="*/ 0 h 403"/>
                  <a:gd name="T58" fmla="*/ 347 w 485"/>
                  <a:gd name="T59" fmla="*/ 9 h 403"/>
                  <a:gd name="T60" fmla="*/ 298 w 485"/>
                  <a:gd name="T61" fmla="*/ 52 h 403"/>
                  <a:gd name="T62" fmla="*/ 293 w 485"/>
                  <a:gd name="T63" fmla="*/ 144 h 403"/>
                  <a:gd name="T64" fmla="*/ 293 w 485"/>
                  <a:gd name="T65" fmla="*/ 146 h 403"/>
                  <a:gd name="T66" fmla="*/ 201 w 485"/>
                  <a:gd name="T67" fmla="*/ 216 h 403"/>
                  <a:gd name="T68" fmla="*/ 200 w 485"/>
                  <a:gd name="T69" fmla="*/ 216 h 403"/>
                  <a:gd name="T70" fmla="*/ 156 w 485"/>
                  <a:gd name="T71" fmla="*/ 156 h 403"/>
                  <a:gd name="T72" fmla="*/ 156 w 485"/>
                  <a:gd name="T73" fmla="*/ 155 h 403"/>
                  <a:gd name="T74" fmla="*/ 180 w 485"/>
                  <a:gd name="T75" fmla="*/ 112 h 403"/>
                  <a:gd name="T76" fmla="*/ 179 w 485"/>
                  <a:gd name="T77" fmla="*/ 112 h 403"/>
                  <a:gd name="T78" fmla="*/ 173 w 485"/>
                  <a:gd name="T79" fmla="*/ 20 h 403"/>
                  <a:gd name="T80" fmla="*/ 142 w 485"/>
                  <a:gd name="T81" fmla="*/ 21 h 403"/>
                  <a:gd name="T82" fmla="*/ 44 w 485"/>
                  <a:gd name="T83" fmla="*/ 25 h 403"/>
                  <a:gd name="T84" fmla="*/ 0 w 485"/>
                  <a:gd name="T85" fmla="*/ 403 h 403"/>
                  <a:gd name="T86" fmla="*/ 2 w 485"/>
                  <a:gd name="T87" fmla="*/ 403 h 403"/>
                  <a:gd name="T88" fmla="*/ 7 w 485"/>
                  <a:gd name="T89" fmla="*/ 401 h 403"/>
                  <a:gd name="T90" fmla="*/ 7 w 485"/>
                  <a:gd name="T91" fmla="*/ 401 h 403"/>
                  <a:gd name="T92" fmla="*/ 31 w 485"/>
                  <a:gd name="T93" fmla="*/ 395 h 403"/>
                  <a:gd name="T94" fmla="*/ 31 w 485"/>
                  <a:gd name="T95" fmla="*/ 395 h 403"/>
                  <a:gd name="T96" fmla="*/ 46 w 485"/>
                  <a:gd name="T97" fmla="*/ 399 h 403"/>
                  <a:gd name="T98" fmla="*/ 229 w 485"/>
                  <a:gd name="T99" fmla="*/ 360 h 403"/>
                  <a:gd name="T100" fmla="*/ 166 w 485"/>
                  <a:gd name="T101" fmla="*/ 361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85" h="403">
                    <a:moveTo>
                      <a:pt x="166" y="361"/>
                    </a:moveTo>
                    <a:cubicBezTo>
                      <a:pt x="200" y="344"/>
                      <a:pt x="233" y="322"/>
                      <a:pt x="263" y="296"/>
                    </a:cubicBezTo>
                    <a:cubicBezTo>
                      <a:pt x="266" y="293"/>
                      <a:pt x="268" y="290"/>
                      <a:pt x="271" y="287"/>
                    </a:cubicBezTo>
                    <a:cubicBezTo>
                      <a:pt x="308" y="259"/>
                      <a:pt x="316" y="252"/>
                      <a:pt x="332" y="249"/>
                    </a:cubicBezTo>
                    <a:cubicBezTo>
                      <a:pt x="332" y="249"/>
                      <a:pt x="332" y="249"/>
                      <a:pt x="332" y="249"/>
                    </a:cubicBezTo>
                    <a:cubicBezTo>
                      <a:pt x="339" y="250"/>
                      <a:pt x="341" y="250"/>
                      <a:pt x="340" y="258"/>
                    </a:cubicBezTo>
                    <a:cubicBezTo>
                      <a:pt x="340" y="258"/>
                      <a:pt x="340" y="258"/>
                      <a:pt x="340" y="258"/>
                    </a:cubicBezTo>
                    <a:cubicBezTo>
                      <a:pt x="335" y="268"/>
                      <a:pt x="334" y="268"/>
                      <a:pt x="336" y="272"/>
                    </a:cubicBezTo>
                    <a:cubicBezTo>
                      <a:pt x="337" y="272"/>
                      <a:pt x="338" y="272"/>
                      <a:pt x="339" y="272"/>
                    </a:cubicBezTo>
                    <a:cubicBezTo>
                      <a:pt x="340" y="272"/>
                      <a:pt x="370" y="268"/>
                      <a:pt x="432" y="211"/>
                    </a:cubicBezTo>
                    <a:cubicBezTo>
                      <a:pt x="432" y="210"/>
                      <a:pt x="433" y="209"/>
                      <a:pt x="433" y="209"/>
                    </a:cubicBezTo>
                    <a:cubicBezTo>
                      <a:pt x="485" y="154"/>
                      <a:pt x="471" y="145"/>
                      <a:pt x="463" y="144"/>
                    </a:cubicBezTo>
                    <a:cubicBezTo>
                      <a:pt x="459" y="143"/>
                      <a:pt x="448" y="147"/>
                      <a:pt x="426" y="164"/>
                    </a:cubicBezTo>
                    <a:cubicBezTo>
                      <a:pt x="418" y="171"/>
                      <a:pt x="418" y="171"/>
                      <a:pt x="418" y="171"/>
                    </a:cubicBezTo>
                    <a:cubicBezTo>
                      <a:pt x="418" y="170"/>
                      <a:pt x="418" y="170"/>
                      <a:pt x="418" y="170"/>
                    </a:cubicBezTo>
                    <a:cubicBezTo>
                      <a:pt x="406" y="178"/>
                      <a:pt x="398" y="181"/>
                      <a:pt x="389" y="183"/>
                    </a:cubicBezTo>
                    <a:cubicBezTo>
                      <a:pt x="389" y="183"/>
                      <a:pt x="389" y="183"/>
                      <a:pt x="389" y="183"/>
                    </a:cubicBezTo>
                    <a:cubicBezTo>
                      <a:pt x="389" y="183"/>
                      <a:pt x="389" y="183"/>
                      <a:pt x="389" y="183"/>
                    </a:cubicBezTo>
                    <a:cubicBezTo>
                      <a:pt x="389" y="183"/>
                      <a:pt x="389" y="183"/>
                      <a:pt x="389" y="183"/>
                    </a:cubicBezTo>
                    <a:cubicBezTo>
                      <a:pt x="389" y="183"/>
                      <a:pt x="389" y="183"/>
                      <a:pt x="389" y="183"/>
                    </a:cubicBezTo>
                    <a:cubicBezTo>
                      <a:pt x="389" y="183"/>
                      <a:pt x="389" y="183"/>
                      <a:pt x="389" y="183"/>
                    </a:cubicBezTo>
                    <a:cubicBezTo>
                      <a:pt x="389" y="183"/>
                      <a:pt x="389" y="183"/>
                      <a:pt x="389" y="183"/>
                    </a:cubicBezTo>
                    <a:cubicBezTo>
                      <a:pt x="389" y="183"/>
                      <a:pt x="389" y="183"/>
                      <a:pt x="389" y="183"/>
                    </a:cubicBezTo>
                    <a:cubicBezTo>
                      <a:pt x="389" y="183"/>
                      <a:pt x="389" y="183"/>
                      <a:pt x="389" y="183"/>
                    </a:cubicBezTo>
                    <a:cubicBezTo>
                      <a:pt x="375" y="182"/>
                      <a:pt x="376" y="171"/>
                      <a:pt x="392" y="136"/>
                    </a:cubicBezTo>
                    <a:cubicBezTo>
                      <a:pt x="392" y="136"/>
                      <a:pt x="392" y="135"/>
                      <a:pt x="392" y="135"/>
                    </a:cubicBezTo>
                    <a:cubicBezTo>
                      <a:pt x="416" y="94"/>
                      <a:pt x="438" y="49"/>
                      <a:pt x="456" y="1"/>
                    </a:cubicBezTo>
                    <a:cubicBezTo>
                      <a:pt x="456" y="1"/>
                      <a:pt x="456" y="1"/>
                      <a:pt x="455" y="1"/>
                    </a:cubicBezTo>
                    <a:cubicBezTo>
                      <a:pt x="456" y="1"/>
                      <a:pt x="456" y="0"/>
                      <a:pt x="456" y="0"/>
                    </a:cubicBezTo>
                    <a:cubicBezTo>
                      <a:pt x="422" y="3"/>
                      <a:pt x="386" y="6"/>
                      <a:pt x="347" y="9"/>
                    </a:cubicBezTo>
                    <a:cubicBezTo>
                      <a:pt x="333" y="15"/>
                      <a:pt x="309" y="24"/>
                      <a:pt x="298" y="52"/>
                    </a:cubicBezTo>
                    <a:cubicBezTo>
                      <a:pt x="286" y="82"/>
                      <a:pt x="305" y="114"/>
                      <a:pt x="293" y="144"/>
                    </a:cubicBezTo>
                    <a:cubicBezTo>
                      <a:pt x="293" y="144"/>
                      <a:pt x="293" y="145"/>
                      <a:pt x="293" y="146"/>
                    </a:cubicBezTo>
                    <a:cubicBezTo>
                      <a:pt x="270" y="186"/>
                      <a:pt x="241" y="209"/>
                      <a:pt x="201" y="216"/>
                    </a:cubicBezTo>
                    <a:cubicBezTo>
                      <a:pt x="201" y="216"/>
                      <a:pt x="200" y="216"/>
                      <a:pt x="200" y="216"/>
                    </a:cubicBezTo>
                    <a:cubicBezTo>
                      <a:pt x="177" y="215"/>
                      <a:pt x="149" y="208"/>
                      <a:pt x="156" y="156"/>
                    </a:cubicBezTo>
                    <a:cubicBezTo>
                      <a:pt x="156" y="156"/>
                      <a:pt x="156" y="155"/>
                      <a:pt x="156" y="155"/>
                    </a:cubicBezTo>
                    <a:cubicBezTo>
                      <a:pt x="161" y="138"/>
                      <a:pt x="167" y="128"/>
                      <a:pt x="180" y="112"/>
                    </a:cubicBezTo>
                    <a:cubicBezTo>
                      <a:pt x="180" y="112"/>
                      <a:pt x="180" y="112"/>
                      <a:pt x="179" y="112"/>
                    </a:cubicBezTo>
                    <a:cubicBezTo>
                      <a:pt x="196" y="97"/>
                      <a:pt x="246" y="35"/>
                      <a:pt x="173" y="20"/>
                    </a:cubicBezTo>
                    <a:cubicBezTo>
                      <a:pt x="163" y="20"/>
                      <a:pt x="153" y="21"/>
                      <a:pt x="142" y="21"/>
                    </a:cubicBezTo>
                    <a:cubicBezTo>
                      <a:pt x="110" y="23"/>
                      <a:pt x="77" y="24"/>
                      <a:pt x="44" y="25"/>
                    </a:cubicBezTo>
                    <a:cubicBezTo>
                      <a:pt x="39" y="179"/>
                      <a:pt x="18" y="336"/>
                      <a:pt x="0" y="403"/>
                    </a:cubicBezTo>
                    <a:cubicBezTo>
                      <a:pt x="0" y="403"/>
                      <a:pt x="1" y="403"/>
                      <a:pt x="2" y="403"/>
                    </a:cubicBezTo>
                    <a:cubicBezTo>
                      <a:pt x="4" y="402"/>
                      <a:pt x="6" y="401"/>
                      <a:pt x="7" y="401"/>
                    </a:cubicBezTo>
                    <a:cubicBezTo>
                      <a:pt x="7" y="401"/>
                      <a:pt x="7" y="401"/>
                      <a:pt x="7" y="401"/>
                    </a:cubicBezTo>
                    <a:cubicBezTo>
                      <a:pt x="15" y="399"/>
                      <a:pt x="23" y="397"/>
                      <a:pt x="31" y="395"/>
                    </a:cubicBezTo>
                    <a:cubicBezTo>
                      <a:pt x="31" y="395"/>
                      <a:pt x="31" y="395"/>
                      <a:pt x="31" y="395"/>
                    </a:cubicBezTo>
                    <a:cubicBezTo>
                      <a:pt x="38" y="392"/>
                      <a:pt x="42" y="395"/>
                      <a:pt x="46" y="399"/>
                    </a:cubicBezTo>
                    <a:cubicBezTo>
                      <a:pt x="109" y="393"/>
                      <a:pt x="170" y="379"/>
                      <a:pt x="229" y="360"/>
                    </a:cubicBezTo>
                    <a:cubicBezTo>
                      <a:pt x="213" y="364"/>
                      <a:pt x="205" y="368"/>
                      <a:pt x="166" y="3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3" name="Freeform 75">
                <a:extLst>
                  <a:ext uri="{FF2B5EF4-FFF2-40B4-BE49-F238E27FC236}">
                    <a16:creationId xmlns="" xmlns:a16="http://schemas.microsoft.com/office/drawing/2014/main" id="{1B0AB4ED-86CC-4768-A9BE-BFA4EAA8B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9393" y="4756150"/>
                <a:ext cx="1655763" cy="1766888"/>
              </a:xfrm>
              <a:custGeom>
                <a:avLst/>
                <a:gdLst>
                  <a:gd name="T0" fmla="*/ 464 w 583"/>
                  <a:gd name="T1" fmla="*/ 496 h 622"/>
                  <a:gd name="T2" fmla="*/ 493 w 583"/>
                  <a:gd name="T3" fmla="*/ 504 h 622"/>
                  <a:gd name="T4" fmla="*/ 509 w 583"/>
                  <a:gd name="T5" fmla="*/ 513 h 622"/>
                  <a:gd name="T6" fmla="*/ 550 w 583"/>
                  <a:gd name="T7" fmla="*/ 464 h 622"/>
                  <a:gd name="T8" fmla="*/ 449 w 583"/>
                  <a:gd name="T9" fmla="*/ 424 h 622"/>
                  <a:gd name="T10" fmla="*/ 427 w 583"/>
                  <a:gd name="T11" fmla="*/ 434 h 622"/>
                  <a:gd name="T12" fmla="*/ 427 w 583"/>
                  <a:gd name="T13" fmla="*/ 434 h 622"/>
                  <a:gd name="T14" fmla="*/ 427 w 583"/>
                  <a:gd name="T15" fmla="*/ 434 h 622"/>
                  <a:gd name="T16" fmla="*/ 427 w 583"/>
                  <a:gd name="T17" fmla="*/ 434 h 622"/>
                  <a:gd name="T18" fmla="*/ 425 w 583"/>
                  <a:gd name="T19" fmla="*/ 434 h 622"/>
                  <a:gd name="T20" fmla="*/ 363 w 583"/>
                  <a:gd name="T21" fmla="*/ 384 h 622"/>
                  <a:gd name="T22" fmla="*/ 351 w 583"/>
                  <a:gd name="T23" fmla="*/ 362 h 622"/>
                  <a:gd name="T24" fmla="*/ 208 w 583"/>
                  <a:gd name="T25" fmla="*/ 256 h 622"/>
                  <a:gd name="T26" fmla="*/ 199 w 583"/>
                  <a:gd name="T27" fmla="*/ 254 h 622"/>
                  <a:gd name="T28" fmla="*/ 197 w 583"/>
                  <a:gd name="T29" fmla="*/ 254 h 622"/>
                  <a:gd name="T30" fmla="*/ 126 w 583"/>
                  <a:gd name="T31" fmla="*/ 150 h 622"/>
                  <a:gd name="T32" fmla="*/ 127 w 583"/>
                  <a:gd name="T33" fmla="*/ 86 h 622"/>
                  <a:gd name="T34" fmla="*/ 42 w 583"/>
                  <a:gd name="T35" fmla="*/ 0 h 622"/>
                  <a:gd name="T36" fmla="*/ 10 w 583"/>
                  <a:gd name="T37" fmla="*/ 84 h 622"/>
                  <a:gd name="T38" fmla="*/ 50 w 583"/>
                  <a:gd name="T39" fmla="*/ 148 h 622"/>
                  <a:gd name="T40" fmla="*/ 69 w 583"/>
                  <a:gd name="T41" fmla="*/ 251 h 622"/>
                  <a:gd name="T42" fmla="*/ 2 w 583"/>
                  <a:gd name="T43" fmla="*/ 247 h 622"/>
                  <a:gd name="T44" fmla="*/ 162 w 583"/>
                  <a:gd name="T45" fmla="*/ 420 h 622"/>
                  <a:gd name="T46" fmla="*/ 160 w 583"/>
                  <a:gd name="T47" fmla="*/ 403 h 622"/>
                  <a:gd name="T48" fmla="*/ 169 w 583"/>
                  <a:gd name="T49" fmla="*/ 391 h 622"/>
                  <a:gd name="T50" fmla="*/ 273 w 583"/>
                  <a:gd name="T51" fmla="*/ 464 h 622"/>
                  <a:gd name="T52" fmla="*/ 319 w 583"/>
                  <a:gd name="T53" fmla="*/ 522 h 622"/>
                  <a:gd name="T54" fmla="*/ 315 w 583"/>
                  <a:gd name="T55" fmla="*/ 522 h 622"/>
                  <a:gd name="T56" fmla="*/ 246 w 583"/>
                  <a:gd name="T57" fmla="*/ 499 h 622"/>
                  <a:gd name="T58" fmla="*/ 291 w 583"/>
                  <a:gd name="T59" fmla="*/ 532 h 622"/>
                  <a:gd name="T60" fmla="*/ 412 w 583"/>
                  <a:gd name="T61" fmla="*/ 589 h 622"/>
                  <a:gd name="T62" fmla="*/ 428 w 583"/>
                  <a:gd name="T63" fmla="*/ 594 h 622"/>
                  <a:gd name="T64" fmla="*/ 544 w 583"/>
                  <a:gd name="T65" fmla="*/ 593 h 6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3" h="622">
                    <a:moveTo>
                      <a:pt x="469" y="536"/>
                    </a:moveTo>
                    <a:cubicBezTo>
                      <a:pt x="447" y="497"/>
                      <a:pt x="447" y="497"/>
                      <a:pt x="464" y="496"/>
                    </a:cubicBezTo>
                    <a:cubicBezTo>
                      <a:pt x="464" y="496"/>
                      <a:pt x="464" y="496"/>
                      <a:pt x="467" y="496"/>
                    </a:cubicBezTo>
                    <a:cubicBezTo>
                      <a:pt x="479" y="497"/>
                      <a:pt x="486" y="501"/>
                      <a:pt x="493" y="504"/>
                    </a:cubicBezTo>
                    <a:cubicBezTo>
                      <a:pt x="493" y="504"/>
                      <a:pt x="493" y="504"/>
                      <a:pt x="493" y="503"/>
                    </a:cubicBezTo>
                    <a:cubicBezTo>
                      <a:pt x="502" y="509"/>
                      <a:pt x="505" y="511"/>
                      <a:pt x="509" y="513"/>
                    </a:cubicBezTo>
                    <a:cubicBezTo>
                      <a:pt x="549" y="534"/>
                      <a:pt x="564" y="505"/>
                      <a:pt x="551" y="465"/>
                    </a:cubicBezTo>
                    <a:cubicBezTo>
                      <a:pt x="551" y="465"/>
                      <a:pt x="551" y="464"/>
                      <a:pt x="550" y="464"/>
                    </a:cubicBezTo>
                    <a:cubicBezTo>
                      <a:pt x="521" y="398"/>
                      <a:pt x="466" y="387"/>
                      <a:pt x="452" y="418"/>
                    </a:cubicBezTo>
                    <a:cubicBezTo>
                      <a:pt x="449" y="424"/>
                      <a:pt x="449" y="424"/>
                      <a:pt x="449" y="424"/>
                    </a:cubicBezTo>
                    <a:cubicBezTo>
                      <a:pt x="449" y="424"/>
                      <a:pt x="449" y="423"/>
                      <a:pt x="449" y="423"/>
                    </a:cubicBezTo>
                    <a:cubicBezTo>
                      <a:pt x="441" y="432"/>
                      <a:pt x="434" y="433"/>
                      <a:pt x="427" y="434"/>
                    </a:cubicBezTo>
                    <a:cubicBezTo>
                      <a:pt x="427" y="434"/>
                      <a:pt x="427" y="434"/>
                      <a:pt x="427" y="434"/>
                    </a:cubicBezTo>
                    <a:cubicBezTo>
                      <a:pt x="427" y="434"/>
                      <a:pt x="427" y="434"/>
                      <a:pt x="427" y="434"/>
                    </a:cubicBezTo>
                    <a:cubicBezTo>
                      <a:pt x="427" y="434"/>
                      <a:pt x="427" y="434"/>
                      <a:pt x="427" y="434"/>
                    </a:cubicBezTo>
                    <a:cubicBezTo>
                      <a:pt x="427" y="434"/>
                      <a:pt x="427" y="434"/>
                      <a:pt x="427" y="434"/>
                    </a:cubicBezTo>
                    <a:cubicBezTo>
                      <a:pt x="427" y="434"/>
                      <a:pt x="427" y="434"/>
                      <a:pt x="427" y="434"/>
                    </a:cubicBezTo>
                    <a:cubicBezTo>
                      <a:pt x="427" y="434"/>
                      <a:pt x="427" y="434"/>
                      <a:pt x="427" y="434"/>
                    </a:cubicBezTo>
                    <a:cubicBezTo>
                      <a:pt x="426" y="434"/>
                      <a:pt x="426" y="434"/>
                      <a:pt x="426" y="434"/>
                    </a:cubicBezTo>
                    <a:cubicBezTo>
                      <a:pt x="426" y="434"/>
                      <a:pt x="426" y="434"/>
                      <a:pt x="425" y="434"/>
                    </a:cubicBezTo>
                    <a:cubicBezTo>
                      <a:pt x="395" y="431"/>
                      <a:pt x="372" y="398"/>
                      <a:pt x="363" y="384"/>
                    </a:cubicBezTo>
                    <a:cubicBezTo>
                      <a:pt x="363" y="384"/>
                      <a:pt x="363" y="384"/>
                      <a:pt x="363" y="384"/>
                    </a:cubicBezTo>
                    <a:cubicBezTo>
                      <a:pt x="361" y="380"/>
                      <a:pt x="359" y="377"/>
                      <a:pt x="357" y="373"/>
                    </a:cubicBezTo>
                    <a:cubicBezTo>
                      <a:pt x="355" y="369"/>
                      <a:pt x="354" y="367"/>
                      <a:pt x="351" y="362"/>
                    </a:cubicBezTo>
                    <a:cubicBezTo>
                      <a:pt x="336" y="329"/>
                      <a:pt x="321" y="294"/>
                      <a:pt x="308" y="257"/>
                    </a:cubicBezTo>
                    <a:cubicBezTo>
                      <a:pt x="273" y="257"/>
                      <a:pt x="240" y="256"/>
                      <a:pt x="208" y="256"/>
                    </a:cubicBezTo>
                    <a:cubicBezTo>
                      <a:pt x="208" y="256"/>
                      <a:pt x="208" y="256"/>
                      <a:pt x="205" y="255"/>
                    </a:cubicBezTo>
                    <a:cubicBezTo>
                      <a:pt x="203" y="255"/>
                      <a:pt x="201" y="254"/>
                      <a:pt x="199" y="254"/>
                    </a:cubicBezTo>
                    <a:cubicBezTo>
                      <a:pt x="198" y="254"/>
                      <a:pt x="197" y="254"/>
                      <a:pt x="197" y="254"/>
                    </a:cubicBezTo>
                    <a:cubicBezTo>
                      <a:pt x="197" y="254"/>
                      <a:pt x="197" y="254"/>
                      <a:pt x="197" y="254"/>
                    </a:cubicBezTo>
                    <a:cubicBezTo>
                      <a:pt x="136" y="235"/>
                      <a:pt x="125" y="178"/>
                      <a:pt x="127" y="150"/>
                    </a:cubicBezTo>
                    <a:cubicBezTo>
                      <a:pt x="127" y="150"/>
                      <a:pt x="126" y="150"/>
                      <a:pt x="126" y="150"/>
                    </a:cubicBezTo>
                    <a:cubicBezTo>
                      <a:pt x="132" y="132"/>
                      <a:pt x="135" y="119"/>
                      <a:pt x="128" y="88"/>
                    </a:cubicBezTo>
                    <a:cubicBezTo>
                      <a:pt x="128" y="87"/>
                      <a:pt x="128" y="87"/>
                      <a:pt x="127" y="86"/>
                    </a:cubicBezTo>
                    <a:cubicBezTo>
                      <a:pt x="124" y="73"/>
                      <a:pt x="101" y="9"/>
                      <a:pt x="45" y="0"/>
                    </a:cubicBezTo>
                    <a:cubicBezTo>
                      <a:pt x="45" y="0"/>
                      <a:pt x="44" y="0"/>
                      <a:pt x="42" y="0"/>
                    </a:cubicBezTo>
                    <a:cubicBezTo>
                      <a:pt x="2" y="6"/>
                      <a:pt x="0" y="48"/>
                      <a:pt x="10" y="82"/>
                    </a:cubicBezTo>
                    <a:cubicBezTo>
                      <a:pt x="10" y="83"/>
                      <a:pt x="10" y="83"/>
                      <a:pt x="10" y="84"/>
                    </a:cubicBezTo>
                    <a:cubicBezTo>
                      <a:pt x="18" y="107"/>
                      <a:pt x="27" y="121"/>
                      <a:pt x="43" y="140"/>
                    </a:cubicBezTo>
                    <a:cubicBezTo>
                      <a:pt x="50" y="148"/>
                      <a:pt x="50" y="148"/>
                      <a:pt x="50" y="148"/>
                    </a:cubicBezTo>
                    <a:cubicBezTo>
                      <a:pt x="50" y="148"/>
                      <a:pt x="50" y="148"/>
                      <a:pt x="49" y="148"/>
                    </a:cubicBezTo>
                    <a:cubicBezTo>
                      <a:pt x="56" y="156"/>
                      <a:pt x="112" y="233"/>
                      <a:pt x="69" y="251"/>
                    </a:cubicBezTo>
                    <a:cubicBezTo>
                      <a:pt x="69" y="251"/>
                      <a:pt x="69" y="251"/>
                      <a:pt x="69" y="251"/>
                    </a:cubicBezTo>
                    <a:cubicBezTo>
                      <a:pt x="44" y="250"/>
                      <a:pt x="22" y="248"/>
                      <a:pt x="2" y="247"/>
                    </a:cubicBezTo>
                    <a:cubicBezTo>
                      <a:pt x="31" y="294"/>
                      <a:pt x="64" y="337"/>
                      <a:pt x="100" y="377"/>
                    </a:cubicBezTo>
                    <a:cubicBezTo>
                      <a:pt x="134" y="410"/>
                      <a:pt x="152" y="423"/>
                      <a:pt x="162" y="420"/>
                    </a:cubicBezTo>
                    <a:cubicBezTo>
                      <a:pt x="164" y="417"/>
                      <a:pt x="165" y="416"/>
                      <a:pt x="162" y="408"/>
                    </a:cubicBezTo>
                    <a:cubicBezTo>
                      <a:pt x="160" y="403"/>
                      <a:pt x="160" y="403"/>
                      <a:pt x="160" y="403"/>
                    </a:cubicBezTo>
                    <a:cubicBezTo>
                      <a:pt x="160" y="403"/>
                      <a:pt x="160" y="403"/>
                      <a:pt x="160" y="403"/>
                    </a:cubicBezTo>
                    <a:cubicBezTo>
                      <a:pt x="159" y="393"/>
                      <a:pt x="161" y="392"/>
                      <a:pt x="169" y="391"/>
                    </a:cubicBezTo>
                    <a:cubicBezTo>
                      <a:pt x="169" y="391"/>
                      <a:pt x="170" y="391"/>
                      <a:pt x="170" y="391"/>
                    </a:cubicBezTo>
                    <a:cubicBezTo>
                      <a:pt x="199" y="398"/>
                      <a:pt x="233" y="425"/>
                      <a:pt x="273" y="464"/>
                    </a:cubicBezTo>
                    <a:cubicBezTo>
                      <a:pt x="274" y="464"/>
                      <a:pt x="274" y="465"/>
                      <a:pt x="275" y="465"/>
                    </a:cubicBezTo>
                    <a:cubicBezTo>
                      <a:pt x="319" y="509"/>
                      <a:pt x="321" y="516"/>
                      <a:pt x="319" y="522"/>
                    </a:cubicBezTo>
                    <a:cubicBezTo>
                      <a:pt x="318" y="522"/>
                      <a:pt x="317" y="522"/>
                      <a:pt x="315" y="522"/>
                    </a:cubicBezTo>
                    <a:cubicBezTo>
                      <a:pt x="315" y="522"/>
                      <a:pt x="315" y="522"/>
                      <a:pt x="315" y="522"/>
                    </a:cubicBezTo>
                    <a:cubicBezTo>
                      <a:pt x="290" y="519"/>
                      <a:pt x="272" y="501"/>
                      <a:pt x="248" y="496"/>
                    </a:cubicBezTo>
                    <a:cubicBezTo>
                      <a:pt x="247" y="497"/>
                      <a:pt x="247" y="498"/>
                      <a:pt x="246" y="499"/>
                    </a:cubicBezTo>
                    <a:cubicBezTo>
                      <a:pt x="252" y="505"/>
                      <a:pt x="258" y="510"/>
                      <a:pt x="278" y="523"/>
                    </a:cubicBezTo>
                    <a:cubicBezTo>
                      <a:pt x="283" y="526"/>
                      <a:pt x="287" y="529"/>
                      <a:pt x="291" y="532"/>
                    </a:cubicBezTo>
                    <a:cubicBezTo>
                      <a:pt x="335" y="556"/>
                      <a:pt x="381" y="576"/>
                      <a:pt x="428" y="591"/>
                    </a:cubicBezTo>
                    <a:cubicBezTo>
                      <a:pt x="422" y="591"/>
                      <a:pt x="416" y="590"/>
                      <a:pt x="412" y="589"/>
                    </a:cubicBezTo>
                    <a:cubicBezTo>
                      <a:pt x="412" y="589"/>
                      <a:pt x="412" y="590"/>
                      <a:pt x="413" y="590"/>
                    </a:cubicBezTo>
                    <a:cubicBezTo>
                      <a:pt x="417" y="591"/>
                      <a:pt x="422" y="593"/>
                      <a:pt x="428" y="594"/>
                    </a:cubicBezTo>
                    <a:cubicBezTo>
                      <a:pt x="478" y="608"/>
                      <a:pt x="530" y="617"/>
                      <a:pt x="583" y="622"/>
                    </a:cubicBezTo>
                    <a:cubicBezTo>
                      <a:pt x="571" y="613"/>
                      <a:pt x="557" y="603"/>
                      <a:pt x="544" y="593"/>
                    </a:cubicBezTo>
                    <a:cubicBezTo>
                      <a:pt x="513" y="572"/>
                      <a:pt x="482" y="549"/>
                      <a:pt x="469" y="5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4" name="Freeform 80">
                <a:extLst>
                  <a:ext uri="{FF2B5EF4-FFF2-40B4-BE49-F238E27FC236}">
                    <a16:creationId xmlns="" xmlns:a16="http://schemas.microsoft.com/office/drawing/2014/main" id="{FBFA6DED-841B-4F58-8266-CD53ECC4E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4743" y="4762500"/>
                <a:ext cx="1223963" cy="1771650"/>
              </a:xfrm>
              <a:custGeom>
                <a:avLst/>
                <a:gdLst>
                  <a:gd name="T0" fmla="*/ 431 w 431"/>
                  <a:gd name="T1" fmla="*/ 246 h 624"/>
                  <a:gd name="T2" fmla="*/ 300 w 431"/>
                  <a:gd name="T3" fmla="*/ 250 h 624"/>
                  <a:gd name="T4" fmla="*/ 300 w 431"/>
                  <a:gd name="T5" fmla="*/ 250 h 624"/>
                  <a:gd name="T6" fmla="*/ 246 w 431"/>
                  <a:gd name="T7" fmla="*/ 144 h 624"/>
                  <a:gd name="T8" fmla="*/ 246 w 431"/>
                  <a:gd name="T9" fmla="*/ 144 h 624"/>
                  <a:gd name="T10" fmla="*/ 266 w 431"/>
                  <a:gd name="T11" fmla="*/ 86 h 624"/>
                  <a:gd name="T12" fmla="*/ 266 w 431"/>
                  <a:gd name="T13" fmla="*/ 84 h 624"/>
                  <a:gd name="T14" fmla="*/ 176 w 431"/>
                  <a:gd name="T15" fmla="*/ 0 h 624"/>
                  <a:gd name="T16" fmla="*/ 173 w 431"/>
                  <a:gd name="T17" fmla="*/ 0 h 624"/>
                  <a:gd name="T18" fmla="*/ 102 w 431"/>
                  <a:gd name="T19" fmla="*/ 88 h 624"/>
                  <a:gd name="T20" fmla="*/ 102 w 431"/>
                  <a:gd name="T21" fmla="*/ 90 h 624"/>
                  <a:gd name="T22" fmla="*/ 129 w 431"/>
                  <a:gd name="T23" fmla="*/ 141 h 624"/>
                  <a:gd name="T24" fmla="*/ 134 w 431"/>
                  <a:gd name="T25" fmla="*/ 146 h 624"/>
                  <a:gd name="T26" fmla="*/ 134 w 431"/>
                  <a:gd name="T27" fmla="*/ 146 h 624"/>
                  <a:gd name="T28" fmla="*/ 134 w 431"/>
                  <a:gd name="T29" fmla="*/ 147 h 624"/>
                  <a:gd name="T30" fmla="*/ 137 w 431"/>
                  <a:gd name="T31" fmla="*/ 149 h 624"/>
                  <a:gd name="T32" fmla="*/ 136 w 431"/>
                  <a:gd name="T33" fmla="*/ 149 h 624"/>
                  <a:gd name="T34" fmla="*/ 121 w 431"/>
                  <a:gd name="T35" fmla="*/ 253 h 624"/>
                  <a:gd name="T36" fmla="*/ 120 w 431"/>
                  <a:gd name="T37" fmla="*/ 253 h 624"/>
                  <a:gd name="T38" fmla="*/ 113 w 431"/>
                  <a:gd name="T39" fmla="*/ 253 h 624"/>
                  <a:gd name="T40" fmla="*/ 106 w 431"/>
                  <a:gd name="T41" fmla="*/ 254 h 624"/>
                  <a:gd name="T42" fmla="*/ 106 w 431"/>
                  <a:gd name="T43" fmla="*/ 254 h 624"/>
                  <a:gd name="T44" fmla="*/ 0 w 431"/>
                  <a:gd name="T45" fmla="*/ 255 h 624"/>
                  <a:gd name="T46" fmla="*/ 53 w 431"/>
                  <a:gd name="T47" fmla="*/ 381 h 624"/>
                  <a:gd name="T48" fmla="*/ 103 w 431"/>
                  <a:gd name="T49" fmla="*/ 425 h 624"/>
                  <a:gd name="T50" fmla="*/ 159 w 431"/>
                  <a:gd name="T51" fmla="*/ 392 h 624"/>
                  <a:gd name="T52" fmla="*/ 241 w 431"/>
                  <a:gd name="T53" fmla="*/ 461 h 624"/>
                  <a:gd name="T54" fmla="*/ 242 w 431"/>
                  <a:gd name="T55" fmla="*/ 463 h 624"/>
                  <a:gd name="T56" fmla="*/ 223 w 431"/>
                  <a:gd name="T57" fmla="*/ 523 h 624"/>
                  <a:gd name="T58" fmla="*/ 222 w 431"/>
                  <a:gd name="T59" fmla="*/ 523 h 624"/>
                  <a:gd name="T60" fmla="*/ 190 w 431"/>
                  <a:gd name="T61" fmla="*/ 513 h 624"/>
                  <a:gd name="T62" fmla="*/ 191 w 431"/>
                  <a:gd name="T63" fmla="*/ 514 h 624"/>
                  <a:gd name="T64" fmla="*/ 153 w 431"/>
                  <a:gd name="T65" fmla="*/ 499 h 624"/>
                  <a:gd name="T66" fmla="*/ 153 w 431"/>
                  <a:gd name="T67" fmla="*/ 499 h 624"/>
                  <a:gd name="T68" fmla="*/ 153 w 431"/>
                  <a:gd name="T69" fmla="*/ 499 h 624"/>
                  <a:gd name="T70" fmla="*/ 153 w 431"/>
                  <a:gd name="T71" fmla="*/ 499 h 624"/>
                  <a:gd name="T72" fmla="*/ 153 w 431"/>
                  <a:gd name="T73" fmla="*/ 499 h 624"/>
                  <a:gd name="T74" fmla="*/ 153 w 431"/>
                  <a:gd name="T75" fmla="*/ 499 h 624"/>
                  <a:gd name="T76" fmla="*/ 153 w 431"/>
                  <a:gd name="T77" fmla="*/ 499 h 624"/>
                  <a:gd name="T78" fmla="*/ 153 w 431"/>
                  <a:gd name="T79" fmla="*/ 499 h 624"/>
                  <a:gd name="T80" fmla="*/ 153 w 431"/>
                  <a:gd name="T81" fmla="*/ 499 h 624"/>
                  <a:gd name="T82" fmla="*/ 160 w 431"/>
                  <a:gd name="T83" fmla="*/ 535 h 624"/>
                  <a:gd name="T84" fmla="*/ 229 w 431"/>
                  <a:gd name="T85" fmla="*/ 591 h 624"/>
                  <a:gd name="T86" fmla="*/ 271 w 431"/>
                  <a:gd name="T87" fmla="*/ 620 h 624"/>
                  <a:gd name="T88" fmla="*/ 344 w 431"/>
                  <a:gd name="T89" fmla="*/ 624 h 624"/>
                  <a:gd name="T90" fmla="*/ 392 w 431"/>
                  <a:gd name="T91" fmla="*/ 622 h 624"/>
                  <a:gd name="T92" fmla="*/ 399 w 431"/>
                  <a:gd name="T93" fmla="*/ 590 h 624"/>
                  <a:gd name="T94" fmla="*/ 431 w 431"/>
                  <a:gd name="T95" fmla="*/ 246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31" h="624">
                    <a:moveTo>
                      <a:pt x="431" y="246"/>
                    </a:moveTo>
                    <a:cubicBezTo>
                      <a:pt x="387" y="248"/>
                      <a:pt x="343" y="249"/>
                      <a:pt x="300" y="250"/>
                    </a:cubicBezTo>
                    <a:cubicBezTo>
                      <a:pt x="300" y="250"/>
                      <a:pt x="300" y="250"/>
                      <a:pt x="300" y="250"/>
                    </a:cubicBezTo>
                    <a:cubicBezTo>
                      <a:pt x="203" y="229"/>
                      <a:pt x="246" y="145"/>
                      <a:pt x="246" y="144"/>
                    </a:cubicBezTo>
                    <a:cubicBezTo>
                      <a:pt x="246" y="144"/>
                      <a:pt x="246" y="144"/>
                      <a:pt x="246" y="144"/>
                    </a:cubicBezTo>
                    <a:cubicBezTo>
                      <a:pt x="259" y="127"/>
                      <a:pt x="267" y="116"/>
                      <a:pt x="266" y="86"/>
                    </a:cubicBezTo>
                    <a:cubicBezTo>
                      <a:pt x="266" y="86"/>
                      <a:pt x="266" y="85"/>
                      <a:pt x="266" y="84"/>
                    </a:cubicBezTo>
                    <a:cubicBezTo>
                      <a:pt x="254" y="3"/>
                      <a:pt x="184" y="0"/>
                      <a:pt x="176" y="0"/>
                    </a:cubicBezTo>
                    <a:cubicBezTo>
                      <a:pt x="175" y="0"/>
                      <a:pt x="174" y="0"/>
                      <a:pt x="173" y="0"/>
                    </a:cubicBezTo>
                    <a:cubicBezTo>
                      <a:pt x="123" y="8"/>
                      <a:pt x="99" y="36"/>
                      <a:pt x="102" y="88"/>
                    </a:cubicBezTo>
                    <a:cubicBezTo>
                      <a:pt x="102" y="89"/>
                      <a:pt x="102" y="89"/>
                      <a:pt x="102" y="90"/>
                    </a:cubicBezTo>
                    <a:cubicBezTo>
                      <a:pt x="106" y="111"/>
                      <a:pt x="114" y="126"/>
                      <a:pt x="129" y="141"/>
                    </a:cubicBezTo>
                    <a:cubicBezTo>
                      <a:pt x="134" y="146"/>
                      <a:pt x="134" y="146"/>
                      <a:pt x="134" y="146"/>
                    </a:cubicBezTo>
                    <a:cubicBezTo>
                      <a:pt x="134" y="146"/>
                      <a:pt x="134" y="146"/>
                      <a:pt x="134" y="146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6" y="149"/>
                      <a:pt x="136" y="149"/>
                      <a:pt x="136" y="149"/>
                    </a:cubicBezTo>
                    <a:cubicBezTo>
                      <a:pt x="138" y="152"/>
                      <a:pt x="192" y="226"/>
                      <a:pt x="121" y="253"/>
                    </a:cubicBezTo>
                    <a:cubicBezTo>
                      <a:pt x="120" y="253"/>
                      <a:pt x="120" y="253"/>
                      <a:pt x="120" y="253"/>
                    </a:cubicBezTo>
                    <a:cubicBezTo>
                      <a:pt x="118" y="253"/>
                      <a:pt x="116" y="253"/>
                      <a:pt x="113" y="253"/>
                    </a:cubicBezTo>
                    <a:cubicBezTo>
                      <a:pt x="111" y="254"/>
                      <a:pt x="108" y="254"/>
                      <a:pt x="106" y="254"/>
                    </a:cubicBezTo>
                    <a:cubicBezTo>
                      <a:pt x="106" y="254"/>
                      <a:pt x="106" y="254"/>
                      <a:pt x="106" y="254"/>
                    </a:cubicBezTo>
                    <a:cubicBezTo>
                      <a:pt x="70" y="255"/>
                      <a:pt x="34" y="255"/>
                      <a:pt x="0" y="255"/>
                    </a:cubicBezTo>
                    <a:cubicBezTo>
                      <a:pt x="16" y="300"/>
                      <a:pt x="33" y="343"/>
                      <a:pt x="53" y="381"/>
                    </a:cubicBezTo>
                    <a:cubicBezTo>
                      <a:pt x="62" y="394"/>
                      <a:pt x="82" y="423"/>
                      <a:pt x="103" y="425"/>
                    </a:cubicBezTo>
                    <a:cubicBezTo>
                      <a:pt x="130" y="428"/>
                      <a:pt x="135" y="395"/>
                      <a:pt x="159" y="392"/>
                    </a:cubicBezTo>
                    <a:cubicBezTo>
                      <a:pt x="159" y="392"/>
                      <a:pt x="209" y="388"/>
                      <a:pt x="241" y="461"/>
                    </a:cubicBezTo>
                    <a:cubicBezTo>
                      <a:pt x="241" y="462"/>
                      <a:pt x="241" y="463"/>
                      <a:pt x="242" y="463"/>
                    </a:cubicBezTo>
                    <a:cubicBezTo>
                      <a:pt x="254" y="511"/>
                      <a:pt x="238" y="520"/>
                      <a:pt x="223" y="523"/>
                    </a:cubicBezTo>
                    <a:cubicBezTo>
                      <a:pt x="222" y="523"/>
                      <a:pt x="222" y="523"/>
                      <a:pt x="222" y="523"/>
                    </a:cubicBezTo>
                    <a:cubicBezTo>
                      <a:pt x="211" y="523"/>
                      <a:pt x="203" y="520"/>
                      <a:pt x="190" y="513"/>
                    </a:cubicBezTo>
                    <a:cubicBezTo>
                      <a:pt x="191" y="514"/>
                      <a:pt x="191" y="514"/>
                      <a:pt x="191" y="514"/>
                    </a:cubicBezTo>
                    <a:cubicBezTo>
                      <a:pt x="181" y="508"/>
                      <a:pt x="169" y="500"/>
                      <a:pt x="153" y="499"/>
                    </a:cubicBezTo>
                    <a:cubicBezTo>
                      <a:pt x="153" y="499"/>
                      <a:pt x="153" y="499"/>
                      <a:pt x="153" y="499"/>
                    </a:cubicBezTo>
                    <a:cubicBezTo>
                      <a:pt x="153" y="499"/>
                      <a:pt x="153" y="499"/>
                      <a:pt x="153" y="499"/>
                    </a:cubicBezTo>
                    <a:cubicBezTo>
                      <a:pt x="153" y="499"/>
                      <a:pt x="153" y="499"/>
                      <a:pt x="153" y="499"/>
                    </a:cubicBezTo>
                    <a:cubicBezTo>
                      <a:pt x="153" y="499"/>
                      <a:pt x="153" y="499"/>
                      <a:pt x="153" y="499"/>
                    </a:cubicBezTo>
                    <a:cubicBezTo>
                      <a:pt x="153" y="499"/>
                      <a:pt x="153" y="499"/>
                      <a:pt x="153" y="499"/>
                    </a:cubicBezTo>
                    <a:cubicBezTo>
                      <a:pt x="153" y="499"/>
                      <a:pt x="153" y="499"/>
                      <a:pt x="153" y="499"/>
                    </a:cubicBezTo>
                    <a:cubicBezTo>
                      <a:pt x="153" y="499"/>
                      <a:pt x="153" y="499"/>
                      <a:pt x="153" y="499"/>
                    </a:cubicBezTo>
                    <a:cubicBezTo>
                      <a:pt x="153" y="499"/>
                      <a:pt x="153" y="499"/>
                      <a:pt x="153" y="499"/>
                    </a:cubicBezTo>
                    <a:cubicBezTo>
                      <a:pt x="134" y="501"/>
                      <a:pt x="146" y="519"/>
                      <a:pt x="160" y="535"/>
                    </a:cubicBezTo>
                    <a:cubicBezTo>
                      <a:pt x="171" y="547"/>
                      <a:pt x="200" y="570"/>
                      <a:pt x="229" y="591"/>
                    </a:cubicBezTo>
                    <a:cubicBezTo>
                      <a:pt x="243" y="602"/>
                      <a:pt x="258" y="612"/>
                      <a:pt x="271" y="620"/>
                    </a:cubicBezTo>
                    <a:cubicBezTo>
                      <a:pt x="295" y="622"/>
                      <a:pt x="319" y="623"/>
                      <a:pt x="344" y="624"/>
                    </a:cubicBezTo>
                    <a:cubicBezTo>
                      <a:pt x="360" y="624"/>
                      <a:pt x="376" y="623"/>
                      <a:pt x="392" y="622"/>
                    </a:cubicBezTo>
                    <a:cubicBezTo>
                      <a:pt x="399" y="590"/>
                      <a:pt x="399" y="590"/>
                      <a:pt x="399" y="590"/>
                    </a:cubicBezTo>
                    <a:cubicBezTo>
                      <a:pt x="407" y="545"/>
                      <a:pt x="426" y="412"/>
                      <a:pt x="431" y="24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1" name="Freeform 81">
              <a:extLst>
                <a:ext uri="{FF2B5EF4-FFF2-40B4-BE49-F238E27FC236}">
                  <a16:creationId xmlns="" xmlns:a16="http://schemas.microsoft.com/office/drawing/2014/main" id="{2FCAF891-7C36-4FB7-BB5C-7C4852DD7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4031" y="6440487"/>
              <a:ext cx="119063" cy="82550"/>
            </a:xfrm>
            <a:custGeom>
              <a:avLst/>
              <a:gdLst>
                <a:gd name="T0" fmla="*/ 39 w 42"/>
                <a:gd name="T1" fmla="*/ 29 h 29"/>
                <a:gd name="T2" fmla="*/ 42 w 42"/>
                <a:gd name="T3" fmla="*/ 29 h 29"/>
                <a:gd name="T4" fmla="*/ 0 w 42"/>
                <a:gd name="T5" fmla="*/ 0 h 29"/>
                <a:gd name="T6" fmla="*/ 39 w 4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9">
                  <a:moveTo>
                    <a:pt x="39" y="29"/>
                  </a:moveTo>
                  <a:cubicBezTo>
                    <a:pt x="40" y="29"/>
                    <a:pt x="41" y="29"/>
                    <a:pt x="42" y="29"/>
                  </a:cubicBezTo>
                  <a:cubicBezTo>
                    <a:pt x="29" y="21"/>
                    <a:pt x="14" y="11"/>
                    <a:pt x="0" y="0"/>
                  </a:cubicBezTo>
                  <a:cubicBezTo>
                    <a:pt x="13" y="10"/>
                    <a:pt x="27" y="20"/>
                    <a:pt x="39" y="29"/>
                  </a:cubicBezTo>
                  <a:close/>
                </a:path>
              </a:pathLst>
            </a:custGeom>
            <a:solidFill>
              <a:srgbClr val="03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Freeform 82">
              <a:extLst>
                <a:ext uri="{FF2B5EF4-FFF2-40B4-BE49-F238E27FC236}">
                  <a16:creationId xmlns="" xmlns:a16="http://schemas.microsoft.com/office/drawing/2014/main" id="{B2040672-B343-458F-A7F7-E9BBB559E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856" y="3730625"/>
              <a:ext cx="2139950" cy="1730375"/>
            </a:xfrm>
            <a:custGeom>
              <a:avLst/>
              <a:gdLst>
                <a:gd name="T0" fmla="*/ 257 w 753"/>
                <a:gd name="T1" fmla="*/ 352 h 609"/>
                <a:gd name="T2" fmla="*/ 260 w 753"/>
                <a:gd name="T3" fmla="*/ 352 h 609"/>
                <a:gd name="T4" fmla="*/ 360 w 753"/>
                <a:gd name="T5" fmla="*/ 447 h 609"/>
                <a:gd name="T6" fmla="*/ 329 w 753"/>
                <a:gd name="T7" fmla="*/ 555 h 609"/>
                <a:gd name="T8" fmla="*/ 385 w 753"/>
                <a:gd name="T9" fmla="*/ 605 h 609"/>
                <a:gd name="T10" fmla="*/ 513 w 753"/>
                <a:gd name="T11" fmla="*/ 601 h 609"/>
                <a:gd name="T12" fmla="*/ 514 w 753"/>
                <a:gd name="T13" fmla="*/ 432 h 609"/>
                <a:gd name="T14" fmla="*/ 573 w 753"/>
                <a:gd name="T15" fmla="*/ 364 h 609"/>
                <a:gd name="T16" fmla="*/ 573 w 753"/>
                <a:gd name="T17" fmla="*/ 364 h 609"/>
                <a:gd name="T18" fmla="*/ 573 w 753"/>
                <a:gd name="T19" fmla="*/ 364 h 609"/>
                <a:gd name="T20" fmla="*/ 573 w 753"/>
                <a:gd name="T21" fmla="*/ 364 h 609"/>
                <a:gd name="T22" fmla="*/ 573 w 753"/>
                <a:gd name="T23" fmla="*/ 364 h 609"/>
                <a:gd name="T24" fmla="*/ 573 w 753"/>
                <a:gd name="T25" fmla="*/ 364 h 609"/>
                <a:gd name="T26" fmla="*/ 573 w 753"/>
                <a:gd name="T27" fmla="*/ 364 h 609"/>
                <a:gd name="T28" fmla="*/ 573 w 753"/>
                <a:gd name="T29" fmla="*/ 364 h 609"/>
                <a:gd name="T30" fmla="*/ 573 w 753"/>
                <a:gd name="T31" fmla="*/ 364 h 609"/>
                <a:gd name="T32" fmla="*/ 620 w 753"/>
                <a:gd name="T33" fmla="*/ 381 h 609"/>
                <a:gd name="T34" fmla="*/ 620 w 753"/>
                <a:gd name="T35" fmla="*/ 381 h 609"/>
                <a:gd name="T36" fmla="*/ 671 w 753"/>
                <a:gd name="T37" fmla="*/ 408 h 609"/>
                <a:gd name="T38" fmla="*/ 673 w 753"/>
                <a:gd name="T39" fmla="*/ 408 h 609"/>
                <a:gd name="T40" fmla="*/ 753 w 753"/>
                <a:gd name="T41" fmla="*/ 303 h 609"/>
                <a:gd name="T42" fmla="*/ 753 w 753"/>
                <a:gd name="T43" fmla="*/ 300 h 609"/>
                <a:gd name="T44" fmla="*/ 680 w 753"/>
                <a:gd name="T45" fmla="*/ 197 h 609"/>
                <a:gd name="T46" fmla="*/ 678 w 753"/>
                <a:gd name="T47" fmla="*/ 197 h 609"/>
                <a:gd name="T48" fmla="*/ 626 w 753"/>
                <a:gd name="T49" fmla="*/ 227 h 609"/>
                <a:gd name="T50" fmla="*/ 618 w 753"/>
                <a:gd name="T51" fmla="*/ 237 h 609"/>
                <a:gd name="T52" fmla="*/ 618 w 753"/>
                <a:gd name="T53" fmla="*/ 235 h 609"/>
                <a:gd name="T54" fmla="*/ 573 w 753"/>
                <a:gd name="T55" fmla="*/ 255 h 609"/>
                <a:gd name="T56" fmla="*/ 573 w 753"/>
                <a:gd name="T57" fmla="*/ 255 h 609"/>
                <a:gd name="T58" fmla="*/ 573 w 753"/>
                <a:gd name="T59" fmla="*/ 255 h 609"/>
                <a:gd name="T60" fmla="*/ 572 w 753"/>
                <a:gd name="T61" fmla="*/ 255 h 609"/>
                <a:gd name="T62" fmla="*/ 572 w 753"/>
                <a:gd name="T63" fmla="*/ 255 h 609"/>
                <a:gd name="T64" fmla="*/ 572 w 753"/>
                <a:gd name="T65" fmla="*/ 255 h 609"/>
                <a:gd name="T66" fmla="*/ 572 w 753"/>
                <a:gd name="T67" fmla="*/ 255 h 609"/>
                <a:gd name="T68" fmla="*/ 572 w 753"/>
                <a:gd name="T69" fmla="*/ 255 h 609"/>
                <a:gd name="T70" fmla="*/ 572 w 753"/>
                <a:gd name="T71" fmla="*/ 255 h 609"/>
                <a:gd name="T72" fmla="*/ 510 w 753"/>
                <a:gd name="T73" fmla="*/ 180 h 609"/>
                <a:gd name="T74" fmla="*/ 510 w 753"/>
                <a:gd name="T75" fmla="*/ 180 h 609"/>
                <a:gd name="T76" fmla="*/ 509 w 753"/>
                <a:gd name="T77" fmla="*/ 144 h 609"/>
                <a:gd name="T78" fmla="*/ 503 w 753"/>
                <a:gd name="T79" fmla="*/ 0 h 609"/>
                <a:gd name="T80" fmla="*/ 2 w 753"/>
                <a:gd name="T81" fmla="*/ 10 h 609"/>
                <a:gd name="T82" fmla="*/ 1 w 753"/>
                <a:gd name="T83" fmla="*/ 155 h 609"/>
                <a:gd name="T84" fmla="*/ 79 w 753"/>
                <a:gd name="T85" fmla="*/ 609 h 609"/>
                <a:gd name="T86" fmla="*/ 189 w 753"/>
                <a:gd name="T87" fmla="*/ 609 h 609"/>
                <a:gd name="T88" fmla="*/ 209 w 753"/>
                <a:gd name="T89" fmla="*/ 511 h 609"/>
                <a:gd name="T90" fmla="*/ 201 w 753"/>
                <a:gd name="T91" fmla="*/ 503 h 609"/>
                <a:gd name="T92" fmla="*/ 202 w 753"/>
                <a:gd name="T93" fmla="*/ 503 h 609"/>
                <a:gd name="T94" fmla="*/ 177 w 753"/>
                <a:gd name="T95" fmla="*/ 450 h 609"/>
                <a:gd name="T96" fmla="*/ 177 w 753"/>
                <a:gd name="T97" fmla="*/ 448 h 609"/>
                <a:gd name="T98" fmla="*/ 257 w 753"/>
                <a:gd name="T99" fmla="*/ 352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3" h="609">
                  <a:moveTo>
                    <a:pt x="257" y="352"/>
                  </a:moveTo>
                  <a:cubicBezTo>
                    <a:pt x="258" y="352"/>
                    <a:pt x="259" y="352"/>
                    <a:pt x="260" y="352"/>
                  </a:cubicBezTo>
                  <a:cubicBezTo>
                    <a:pt x="317" y="358"/>
                    <a:pt x="350" y="389"/>
                    <a:pt x="360" y="447"/>
                  </a:cubicBezTo>
                  <a:cubicBezTo>
                    <a:pt x="360" y="486"/>
                    <a:pt x="323" y="514"/>
                    <a:pt x="329" y="555"/>
                  </a:cubicBezTo>
                  <a:cubicBezTo>
                    <a:pt x="335" y="587"/>
                    <a:pt x="354" y="598"/>
                    <a:pt x="385" y="605"/>
                  </a:cubicBezTo>
                  <a:cubicBezTo>
                    <a:pt x="427" y="604"/>
                    <a:pt x="470" y="602"/>
                    <a:pt x="513" y="601"/>
                  </a:cubicBezTo>
                  <a:cubicBezTo>
                    <a:pt x="514" y="548"/>
                    <a:pt x="514" y="492"/>
                    <a:pt x="514" y="432"/>
                  </a:cubicBezTo>
                  <a:cubicBezTo>
                    <a:pt x="523" y="401"/>
                    <a:pt x="531" y="370"/>
                    <a:pt x="573" y="364"/>
                  </a:cubicBezTo>
                  <a:cubicBezTo>
                    <a:pt x="573" y="364"/>
                    <a:pt x="573" y="364"/>
                    <a:pt x="573" y="364"/>
                  </a:cubicBezTo>
                  <a:cubicBezTo>
                    <a:pt x="573" y="364"/>
                    <a:pt x="573" y="364"/>
                    <a:pt x="573" y="364"/>
                  </a:cubicBezTo>
                  <a:cubicBezTo>
                    <a:pt x="573" y="364"/>
                    <a:pt x="573" y="364"/>
                    <a:pt x="573" y="364"/>
                  </a:cubicBezTo>
                  <a:cubicBezTo>
                    <a:pt x="573" y="364"/>
                    <a:pt x="573" y="364"/>
                    <a:pt x="573" y="364"/>
                  </a:cubicBezTo>
                  <a:cubicBezTo>
                    <a:pt x="573" y="364"/>
                    <a:pt x="573" y="364"/>
                    <a:pt x="573" y="364"/>
                  </a:cubicBezTo>
                  <a:cubicBezTo>
                    <a:pt x="573" y="364"/>
                    <a:pt x="573" y="364"/>
                    <a:pt x="573" y="364"/>
                  </a:cubicBezTo>
                  <a:cubicBezTo>
                    <a:pt x="573" y="364"/>
                    <a:pt x="573" y="364"/>
                    <a:pt x="573" y="364"/>
                  </a:cubicBezTo>
                  <a:cubicBezTo>
                    <a:pt x="573" y="364"/>
                    <a:pt x="573" y="364"/>
                    <a:pt x="573" y="364"/>
                  </a:cubicBezTo>
                  <a:cubicBezTo>
                    <a:pt x="592" y="365"/>
                    <a:pt x="605" y="369"/>
                    <a:pt x="620" y="381"/>
                  </a:cubicBezTo>
                  <a:cubicBezTo>
                    <a:pt x="620" y="381"/>
                    <a:pt x="620" y="381"/>
                    <a:pt x="620" y="381"/>
                  </a:cubicBezTo>
                  <a:cubicBezTo>
                    <a:pt x="620" y="381"/>
                    <a:pt x="634" y="407"/>
                    <a:pt x="671" y="408"/>
                  </a:cubicBezTo>
                  <a:cubicBezTo>
                    <a:pt x="672" y="408"/>
                    <a:pt x="672" y="408"/>
                    <a:pt x="673" y="408"/>
                  </a:cubicBezTo>
                  <a:cubicBezTo>
                    <a:pt x="719" y="400"/>
                    <a:pt x="745" y="367"/>
                    <a:pt x="753" y="303"/>
                  </a:cubicBezTo>
                  <a:cubicBezTo>
                    <a:pt x="753" y="302"/>
                    <a:pt x="753" y="301"/>
                    <a:pt x="753" y="300"/>
                  </a:cubicBezTo>
                  <a:cubicBezTo>
                    <a:pt x="751" y="236"/>
                    <a:pt x="727" y="202"/>
                    <a:pt x="680" y="197"/>
                  </a:cubicBezTo>
                  <a:cubicBezTo>
                    <a:pt x="679" y="197"/>
                    <a:pt x="679" y="197"/>
                    <a:pt x="678" y="197"/>
                  </a:cubicBezTo>
                  <a:cubicBezTo>
                    <a:pt x="656" y="200"/>
                    <a:pt x="643" y="207"/>
                    <a:pt x="626" y="227"/>
                  </a:cubicBezTo>
                  <a:cubicBezTo>
                    <a:pt x="618" y="237"/>
                    <a:pt x="618" y="237"/>
                    <a:pt x="618" y="237"/>
                  </a:cubicBezTo>
                  <a:cubicBezTo>
                    <a:pt x="618" y="236"/>
                    <a:pt x="618" y="236"/>
                    <a:pt x="618" y="235"/>
                  </a:cubicBezTo>
                  <a:cubicBezTo>
                    <a:pt x="603" y="247"/>
                    <a:pt x="591" y="253"/>
                    <a:pt x="573" y="255"/>
                  </a:cubicBezTo>
                  <a:cubicBezTo>
                    <a:pt x="573" y="255"/>
                    <a:pt x="573" y="255"/>
                    <a:pt x="573" y="255"/>
                  </a:cubicBezTo>
                  <a:cubicBezTo>
                    <a:pt x="573" y="255"/>
                    <a:pt x="573" y="255"/>
                    <a:pt x="573" y="255"/>
                  </a:cubicBezTo>
                  <a:cubicBezTo>
                    <a:pt x="573" y="255"/>
                    <a:pt x="573" y="255"/>
                    <a:pt x="572" y="255"/>
                  </a:cubicBezTo>
                  <a:cubicBezTo>
                    <a:pt x="572" y="255"/>
                    <a:pt x="572" y="255"/>
                    <a:pt x="572" y="255"/>
                  </a:cubicBezTo>
                  <a:cubicBezTo>
                    <a:pt x="572" y="255"/>
                    <a:pt x="572" y="255"/>
                    <a:pt x="572" y="255"/>
                  </a:cubicBezTo>
                  <a:cubicBezTo>
                    <a:pt x="572" y="255"/>
                    <a:pt x="572" y="255"/>
                    <a:pt x="572" y="255"/>
                  </a:cubicBezTo>
                  <a:cubicBezTo>
                    <a:pt x="572" y="255"/>
                    <a:pt x="572" y="255"/>
                    <a:pt x="572" y="255"/>
                  </a:cubicBezTo>
                  <a:cubicBezTo>
                    <a:pt x="572" y="255"/>
                    <a:pt x="572" y="255"/>
                    <a:pt x="572" y="255"/>
                  </a:cubicBezTo>
                  <a:cubicBezTo>
                    <a:pt x="538" y="253"/>
                    <a:pt x="521" y="233"/>
                    <a:pt x="510" y="180"/>
                  </a:cubicBezTo>
                  <a:cubicBezTo>
                    <a:pt x="510" y="180"/>
                    <a:pt x="510" y="180"/>
                    <a:pt x="510" y="180"/>
                  </a:cubicBezTo>
                  <a:cubicBezTo>
                    <a:pt x="510" y="168"/>
                    <a:pt x="509" y="156"/>
                    <a:pt x="509" y="144"/>
                  </a:cubicBezTo>
                  <a:cubicBezTo>
                    <a:pt x="507" y="96"/>
                    <a:pt x="505" y="47"/>
                    <a:pt x="503" y="0"/>
                  </a:cubicBezTo>
                  <a:cubicBezTo>
                    <a:pt x="325" y="7"/>
                    <a:pt x="152" y="10"/>
                    <a:pt x="2" y="10"/>
                  </a:cubicBezTo>
                  <a:cubicBezTo>
                    <a:pt x="0" y="57"/>
                    <a:pt x="0" y="106"/>
                    <a:pt x="1" y="155"/>
                  </a:cubicBezTo>
                  <a:cubicBezTo>
                    <a:pt x="7" y="325"/>
                    <a:pt x="35" y="480"/>
                    <a:pt x="79" y="609"/>
                  </a:cubicBezTo>
                  <a:cubicBezTo>
                    <a:pt x="114" y="609"/>
                    <a:pt x="151" y="609"/>
                    <a:pt x="189" y="609"/>
                  </a:cubicBezTo>
                  <a:cubicBezTo>
                    <a:pt x="277" y="591"/>
                    <a:pt x="210" y="512"/>
                    <a:pt x="209" y="511"/>
                  </a:cubicBezTo>
                  <a:cubicBezTo>
                    <a:pt x="201" y="503"/>
                    <a:pt x="201" y="503"/>
                    <a:pt x="201" y="503"/>
                  </a:cubicBezTo>
                  <a:cubicBezTo>
                    <a:pt x="201" y="503"/>
                    <a:pt x="202" y="503"/>
                    <a:pt x="202" y="503"/>
                  </a:cubicBezTo>
                  <a:cubicBezTo>
                    <a:pt x="188" y="485"/>
                    <a:pt x="182" y="471"/>
                    <a:pt x="177" y="450"/>
                  </a:cubicBezTo>
                  <a:cubicBezTo>
                    <a:pt x="177" y="449"/>
                    <a:pt x="177" y="448"/>
                    <a:pt x="177" y="448"/>
                  </a:cubicBezTo>
                  <a:cubicBezTo>
                    <a:pt x="176" y="390"/>
                    <a:pt x="202" y="359"/>
                    <a:pt x="257" y="352"/>
                  </a:cubicBezTo>
                  <a:close/>
                </a:path>
              </a:pathLst>
            </a:custGeom>
            <a:solidFill>
              <a:srgbClr val="FA7C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3" name="组合 90">
              <a:extLst>
                <a:ext uri="{FF2B5EF4-FFF2-40B4-BE49-F238E27FC236}">
                  <a16:creationId xmlns="" xmlns:a16="http://schemas.microsoft.com/office/drawing/2014/main" id="{A579ABF3-FFC5-42A0-948F-700555C890AB}"/>
                </a:ext>
              </a:extLst>
            </p:cNvPr>
            <p:cNvGrpSpPr/>
            <p:nvPr/>
          </p:nvGrpSpPr>
          <p:grpSpPr>
            <a:xfrm>
              <a:off x="1834606" y="1452562"/>
              <a:ext cx="4602162" cy="2838451"/>
              <a:chOff x="4738688" y="901700"/>
              <a:chExt cx="4602162" cy="2838451"/>
            </a:xfrm>
          </p:grpSpPr>
          <p:sp>
            <p:nvSpPr>
              <p:cNvPr id="64" name="Freeform 83">
                <a:extLst>
                  <a:ext uri="{FF2B5EF4-FFF2-40B4-BE49-F238E27FC236}">
                    <a16:creationId xmlns="" xmlns:a16="http://schemas.microsoft.com/office/drawing/2014/main" id="{DE64B52D-5059-466D-8406-77595A1CB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5125" y="901700"/>
                <a:ext cx="477838" cy="31750"/>
              </a:xfrm>
              <a:custGeom>
                <a:avLst/>
                <a:gdLst>
                  <a:gd name="T0" fmla="*/ 0 w 168"/>
                  <a:gd name="T1" fmla="*/ 2 h 11"/>
                  <a:gd name="T2" fmla="*/ 44 w 168"/>
                  <a:gd name="T3" fmla="*/ 1 h 11"/>
                  <a:gd name="T4" fmla="*/ 47 w 168"/>
                  <a:gd name="T5" fmla="*/ 1 h 11"/>
                  <a:gd name="T6" fmla="*/ 87 w 168"/>
                  <a:gd name="T7" fmla="*/ 2 h 11"/>
                  <a:gd name="T8" fmla="*/ 97 w 168"/>
                  <a:gd name="T9" fmla="*/ 3 h 11"/>
                  <a:gd name="T10" fmla="*/ 129 w 168"/>
                  <a:gd name="T11" fmla="*/ 6 h 11"/>
                  <a:gd name="T12" fmla="*/ 146 w 168"/>
                  <a:gd name="T13" fmla="*/ 8 h 11"/>
                  <a:gd name="T14" fmla="*/ 168 w 168"/>
                  <a:gd name="T15" fmla="*/ 11 h 11"/>
                  <a:gd name="T16" fmla="*/ 136 w 168"/>
                  <a:gd name="T17" fmla="*/ 6 h 11"/>
                  <a:gd name="T18" fmla="*/ 91 w 168"/>
                  <a:gd name="T19" fmla="*/ 2 h 11"/>
                  <a:gd name="T20" fmla="*/ 65 w 168"/>
                  <a:gd name="T21" fmla="*/ 1 h 11"/>
                  <a:gd name="T22" fmla="*/ 47 w 168"/>
                  <a:gd name="T23" fmla="*/ 0 h 11"/>
                  <a:gd name="T24" fmla="*/ 42 w 168"/>
                  <a:gd name="T25" fmla="*/ 0 h 11"/>
                  <a:gd name="T26" fmla="*/ 1 w 168"/>
                  <a:gd name="T27" fmla="*/ 2 h 11"/>
                  <a:gd name="T28" fmla="*/ 0 w 168"/>
                  <a:gd name="T29" fmla="*/ 2 h 11"/>
                  <a:gd name="T30" fmla="*/ 0 w 168"/>
                  <a:gd name="T3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8" h="11">
                    <a:moveTo>
                      <a:pt x="0" y="2"/>
                    </a:moveTo>
                    <a:cubicBezTo>
                      <a:pt x="15" y="1"/>
                      <a:pt x="30" y="1"/>
                      <a:pt x="44" y="1"/>
                    </a:cubicBezTo>
                    <a:cubicBezTo>
                      <a:pt x="45" y="1"/>
                      <a:pt x="46" y="1"/>
                      <a:pt x="47" y="1"/>
                    </a:cubicBezTo>
                    <a:cubicBezTo>
                      <a:pt x="61" y="1"/>
                      <a:pt x="74" y="2"/>
                      <a:pt x="87" y="2"/>
                    </a:cubicBezTo>
                    <a:cubicBezTo>
                      <a:pt x="91" y="3"/>
                      <a:pt x="94" y="3"/>
                      <a:pt x="97" y="3"/>
                    </a:cubicBezTo>
                    <a:cubicBezTo>
                      <a:pt x="108" y="4"/>
                      <a:pt x="119" y="5"/>
                      <a:pt x="129" y="6"/>
                    </a:cubicBezTo>
                    <a:cubicBezTo>
                      <a:pt x="135" y="6"/>
                      <a:pt x="140" y="7"/>
                      <a:pt x="146" y="8"/>
                    </a:cubicBezTo>
                    <a:cubicBezTo>
                      <a:pt x="153" y="9"/>
                      <a:pt x="160" y="10"/>
                      <a:pt x="168" y="11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20" y="5"/>
                      <a:pt x="118" y="4"/>
                      <a:pt x="91" y="2"/>
                    </a:cubicBezTo>
                    <a:cubicBezTo>
                      <a:pt x="82" y="2"/>
                      <a:pt x="82" y="2"/>
                      <a:pt x="65" y="1"/>
                    </a:cubicBezTo>
                    <a:cubicBezTo>
                      <a:pt x="59" y="1"/>
                      <a:pt x="53" y="0"/>
                      <a:pt x="47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28" y="0"/>
                      <a:pt x="15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5" name="Freeform 84">
                <a:extLst>
                  <a:ext uri="{FF2B5EF4-FFF2-40B4-BE49-F238E27FC236}">
                    <a16:creationId xmlns="" xmlns:a16="http://schemas.microsoft.com/office/drawing/2014/main" id="{E7E0E86F-57BD-48F4-A315-793E5AAAF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5125" y="904875"/>
                <a:ext cx="1647825" cy="579438"/>
              </a:xfrm>
              <a:custGeom>
                <a:avLst/>
                <a:gdLst>
                  <a:gd name="T0" fmla="*/ 97 w 580"/>
                  <a:gd name="T1" fmla="*/ 2 h 204"/>
                  <a:gd name="T2" fmla="*/ 87 w 580"/>
                  <a:gd name="T3" fmla="*/ 1 h 204"/>
                  <a:gd name="T4" fmla="*/ 47 w 580"/>
                  <a:gd name="T5" fmla="*/ 0 h 204"/>
                  <a:gd name="T6" fmla="*/ 44 w 580"/>
                  <a:gd name="T7" fmla="*/ 0 h 204"/>
                  <a:gd name="T8" fmla="*/ 0 w 580"/>
                  <a:gd name="T9" fmla="*/ 1 h 204"/>
                  <a:gd name="T10" fmla="*/ 0 w 580"/>
                  <a:gd name="T11" fmla="*/ 1 h 204"/>
                  <a:gd name="T12" fmla="*/ 0 w 580"/>
                  <a:gd name="T13" fmla="*/ 1 h 204"/>
                  <a:gd name="T14" fmla="*/ 0 w 580"/>
                  <a:gd name="T15" fmla="*/ 1 h 204"/>
                  <a:gd name="T16" fmla="*/ 5 w 580"/>
                  <a:gd name="T17" fmla="*/ 1 h 204"/>
                  <a:gd name="T18" fmla="*/ 561 w 580"/>
                  <a:gd name="T19" fmla="*/ 203 h 204"/>
                  <a:gd name="T20" fmla="*/ 562 w 580"/>
                  <a:gd name="T21" fmla="*/ 204 h 204"/>
                  <a:gd name="T22" fmla="*/ 580 w 580"/>
                  <a:gd name="T23" fmla="*/ 197 h 204"/>
                  <a:gd name="T24" fmla="*/ 489 w 580"/>
                  <a:gd name="T25" fmla="*/ 131 h 204"/>
                  <a:gd name="T26" fmla="*/ 482 w 580"/>
                  <a:gd name="T27" fmla="*/ 127 h 204"/>
                  <a:gd name="T28" fmla="*/ 482 w 580"/>
                  <a:gd name="T29" fmla="*/ 127 h 204"/>
                  <a:gd name="T30" fmla="*/ 429 w 580"/>
                  <a:gd name="T31" fmla="*/ 99 h 204"/>
                  <a:gd name="T32" fmla="*/ 427 w 580"/>
                  <a:gd name="T33" fmla="*/ 98 h 204"/>
                  <a:gd name="T34" fmla="*/ 338 w 580"/>
                  <a:gd name="T35" fmla="*/ 56 h 204"/>
                  <a:gd name="T36" fmla="*/ 340 w 580"/>
                  <a:gd name="T37" fmla="*/ 56 h 204"/>
                  <a:gd name="T38" fmla="*/ 347 w 580"/>
                  <a:gd name="T39" fmla="*/ 58 h 204"/>
                  <a:gd name="T40" fmla="*/ 233 w 580"/>
                  <a:gd name="T41" fmla="*/ 23 h 204"/>
                  <a:gd name="T42" fmla="*/ 174 w 580"/>
                  <a:gd name="T43" fmla="*/ 11 h 204"/>
                  <a:gd name="T44" fmla="*/ 146 w 580"/>
                  <a:gd name="T45" fmla="*/ 7 h 204"/>
                  <a:gd name="T46" fmla="*/ 129 w 580"/>
                  <a:gd name="T47" fmla="*/ 5 h 204"/>
                  <a:gd name="T48" fmla="*/ 97 w 580"/>
                  <a:gd name="T49" fmla="*/ 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0" h="204">
                    <a:moveTo>
                      <a:pt x="97" y="2"/>
                    </a:moveTo>
                    <a:cubicBezTo>
                      <a:pt x="94" y="2"/>
                      <a:pt x="91" y="2"/>
                      <a:pt x="87" y="1"/>
                    </a:cubicBezTo>
                    <a:cubicBezTo>
                      <a:pt x="74" y="1"/>
                      <a:pt x="61" y="0"/>
                      <a:pt x="47" y="0"/>
                    </a:cubicBezTo>
                    <a:cubicBezTo>
                      <a:pt x="46" y="0"/>
                      <a:pt x="45" y="0"/>
                      <a:pt x="44" y="0"/>
                    </a:cubicBezTo>
                    <a:cubicBezTo>
                      <a:pt x="29" y="0"/>
                      <a:pt x="15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5" y="1"/>
                    </a:cubicBezTo>
                    <a:cubicBezTo>
                      <a:pt x="214" y="0"/>
                      <a:pt x="408" y="76"/>
                      <a:pt x="561" y="203"/>
                    </a:cubicBezTo>
                    <a:cubicBezTo>
                      <a:pt x="562" y="203"/>
                      <a:pt x="562" y="204"/>
                      <a:pt x="562" y="204"/>
                    </a:cubicBezTo>
                    <a:cubicBezTo>
                      <a:pt x="571" y="202"/>
                      <a:pt x="576" y="199"/>
                      <a:pt x="580" y="197"/>
                    </a:cubicBezTo>
                    <a:cubicBezTo>
                      <a:pt x="569" y="182"/>
                      <a:pt x="524" y="151"/>
                      <a:pt x="489" y="131"/>
                    </a:cubicBezTo>
                    <a:cubicBezTo>
                      <a:pt x="482" y="127"/>
                      <a:pt x="482" y="127"/>
                      <a:pt x="482" y="127"/>
                    </a:cubicBezTo>
                    <a:cubicBezTo>
                      <a:pt x="482" y="127"/>
                      <a:pt x="482" y="127"/>
                      <a:pt x="482" y="127"/>
                    </a:cubicBezTo>
                    <a:cubicBezTo>
                      <a:pt x="460" y="115"/>
                      <a:pt x="448" y="109"/>
                      <a:pt x="429" y="99"/>
                    </a:cubicBezTo>
                    <a:cubicBezTo>
                      <a:pt x="429" y="99"/>
                      <a:pt x="428" y="99"/>
                      <a:pt x="427" y="98"/>
                    </a:cubicBezTo>
                    <a:cubicBezTo>
                      <a:pt x="398" y="83"/>
                      <a:pt x="368" y="71"/>
                      <a:pt x="338" y="56"/>
                    </a:cubicBezTo>
                    <a:cubicBezTo>
                      <a:pt x="338" y="56"/>
                      <a:pt x="338" y="56"/>
                      <a:pt x="340" y="56"/>
                    </a:cubicBezTo>
                    <a:cubicBezTo>
                      <a:pt x="342" y="57"/>
                      <a:pt x="344" y="57"/>
                      <a:pt x="347" y="58"/>
                    </a:cubicBezTo>
                    <a:cubicBezTo>
                      <a:pt x="309" y="44"/>
                      <a:pt x="286" y="37"/>
                      <a:pt x="233" y="23"/>
                    </a:cubicBezTo>
                    <a:cubicBezTo>
                      <a:pt x="215" y="19"/>
                      <a:pt x="192" y="14"/>
                      <a:pt x="174" y="11"/>
                    </a:cubicBezTo>
                    <a:cubicBezTo>
                      <a:pt x="165" y="9"/>
                      <a:pt x="155" y="8"/>
                      <a:pt x="146" y="7"/>
                    </a:cubicBezTo>
                    <a:cubicBezTo>
                      <a:pt x="140" y="6"/>
                      <a:pt x="135" y="5"/>
                      <a:pt x="129" y="5"/>
                    </a:cubicBezTo>
                    <a:cubicBezTo>
                      <a:pt x="119" y="4"/>
                      <a:pt x="108" y="3"/>
                      <a:pt x="97" y="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6" name="Freeform 85">
                <a:extLst>
                  <a:ext uri="{FF2B5EF4-FFF2-40B4-BE49-F238E27FC236}">
                    <a16:creationId xmlns="" xmlns:a16="http://schemas.microsoft.com/office/drawing/2014/main" id="{B536AB96-76FB-4604-9A4B-D2A911978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0963" y="1069975"/>
                <a:ext cx="142875" cy="58738"/>
              </a:xfrm>
              <a:custGeom>
                <a:avLst/>
                <a:gdLst>
                  <a:gd name="T0" fmla="*/ 48 w 50"/>
                  <a:gd name="T1" fmla="*/ 20 h 21"/>
                  <a:gd name="T2" fmla="*/ 50 w 50"/>
                  <a:gd name="T3" fmla="*/ 21 h 21"/>
                  <a:gd name="T4" fmla="*/ 0 w 50"/>
                  <a:gd name="T5" fmla="*/ 0 h 21"/>
                  <a:gd name="T6" fmla="*/ 10 w 50"/>
                  <a:gd name="T7" fmla="*/ 4 h 21"/>
                  <a:gd name="T8" fmla="*/ 48 w 50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1">
                    <a:moveTo>
                      <a:pt x="48" y="20"/>
                    </a:moveTo>
                    <a:cubicBezTo>
                      <a:pt x="49" y="20"/>
                      <a:pt x="49" y="21"/>
                      <a:pt x="50" y="21"/>
                    </a:cubicBezTo>
                    <a:cubicBezTo>
                      <a:pt x="25" y="10"/>
                      <a:pt x="9" y="4"/>
                      <a:pt x="0" y="0"/>
                    </a:cubicBezTo>
                    <a:cubicBezTo>
                      <a:pt x="3" y="2"/>
                      <a:pt x="7" y="3"/>
                      <a:pt x="10" y="4"/>
                    </a:cubicBezTo>
                    <a:cubicBezTo>
                      <a:pt x="18" y="7"/>
                      <a:pt x="30" y="12"/>
                      <a:pt x="48" y="2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7" name="Freeform 86">
                <a:extLst>
                  <a:ext uri="{FF2B5EF4-FFF2-40B4-BE49-F238E27FC236}">
                    <a16:creationId xmlns="" xmlns:a16="http://schemas.microsoft.com/office/drawing/2014/main" id="{D72B4399-33AC-4509-BCFA-E3F920B3A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838" y="919163"/>
                <a:ext cx="49213" cy="4763"/>
              </a:xfrm>
              <a:custGeom>
                <a:avLst/>
                <a:gdLst>
                  <a:gd name="T0" fmla="*/ 17 w 17"/>
                  <a:gd name="T1" fmla="*/ 2 h 2"/>
                  <a:gd name="T2" fmla="*/ 0 w 17"/>
                  <a:gd name="T3" fmla="*/ 0 h 2"/>
                  <a:gd name="T4" fmla="*/ 17 w 1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">
                    <a:moveTo>
                      <a:pt x="17" y="2"/>
                    </a:moveTo>
                    <a:cubicBezTo>
                      <a:pt x="11" y="1"/>
                      <a:pt x="6" y="0"/>
                      <a:pt x="0" y="0"/>
                    </a:cubicBezTo>
                    <a:cubicBezTo>
                      <a:pt x="6" y="0"/>
                      <a:pt x="11" y="1"/>
                      <a:pt x="17" y="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8" name="Freeform 87">
                <a:extLst>
                  <a:ext uri="{FF2B5EF4-FFF2-40B4-BE49-F238E27FC236}">
                    <a16:creationId xmlns="" xmlns:a16="http://schemas.microsoft.com/office/drawing/2014/main" id="{E5FB39A6-BAC7-42B2-985B-49A2A20C2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2775" y="908050"/>
                <a:ext cx="28575" cy="1588"/>
              </a:xfrm>
              <a:custGeom>
                <a:avLst/>
                <a:gdLst>
                  <a:gd name="T0" fmla="*/ 0 w 10"/>
                  <a:gd name="T1" fmla="*/ 0 h 1"/>
                  <a:gd name="T2" fmla="*/ 10 w 10"/>
                  <a:gd name="T3" fmla="*/ 1 h 1"/>
                  <a:gd name="T4" fmla="*/ 0 w 10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cubicBezTo>
                      <a:pt x="4" y="1"/>
                      <a:pt x="7" y="1"/>
                      <a:pt x="10" y="1"/>
                    </a:cubicBezTo>
                    <a:cubicBezTo>
                      <a:pt x="7" y="1"/>
                      <a:pt x="4" y="1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9" name="Freeform 88">
                <a:extLst>
                  <a:ext uri="{FF2B5EF4-FFF2-40B4-BE49-F238E27FC236}">
                    <a16:creationId xmlns="" xmlns:a16="http://schemas.microsoft.com/office/drawing/2014/main" id="{B924A49E-486E-4242-B8A6-C548FEEB3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0538" y="904875"/>
                <a:ext cx="793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Freeform 89">
                <a:extLst>
                  <a:ext uri="{FF2B5EF4-FFF2-40B4-BE49-F238E27FC236}">
                    <a16:creationId xmlns="" xmlns:a16="http://schemas.microsoft.com/office/drawing/2014/main" id="{13C03D56-828C-4475-87C6-9595F9830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138" y="1071563"/>
                <a:ext cx="1584325" cy="1898650"/>
              </a:xfrm>
              <a:custGeom>
                <a:avLst/>
                <a:gdLst>
                  <a:gd name="T0" fmla="*/ 80 w 558"/>
                  <a:gd name="T1" fmla="*/ 39 h 668"/>
                  <a:gd name="T2" fmla="*/ 82 w 558"/>
                  <a:gd name="T3" fmla="*/ 40 h 668"/>
                  <a:gd name="T4" fmla="*/ 135 w 558"/>
                  <a:gd name="T5" fmla="*/ 68 h 668"/>
                  <a:gd name="T6" fmla="*/ 143 w 558"/>
                  <a:gd name="T7" fmla="*/ 73 h 668"/>
                  <a:gd name="T8" fmla="*/ 143 w 558"/>
                  <a:gd name="T9" fmla="*/ 73 h 668"/>
                  <a:gd name="T10" fmla="*/ 240 w 558"/>
                  <a:gd name="T11" fmla="*/ 144 h 668"/>
                  <a:gd name="T12" fmla="*/ 240 w 558"/>
                  <a:gd name="T13" fmla="*/ 144 h 668"/>
                  <a:gd name="T14" fmla="*/ 222 w 558"/>
                  <a:gd name="T15" fmla="*/ 151 h 668"/>
                  <a:gd name="T16" fmla="*/ 526 w 558"/>
                  <a:gd name="T17" fmla="*/ 668 h 668"/>
                  <a:gd name="T18" fmla="*/ 556 w 558"/>
                  <a:gd name="T19" fmla="*/ 651 h 668"/>
                  <a:gd name="T20" fmla="*/ 520 w 558"/>
                  <a:gd name="T21" fmla="*/ 525 h 668"/>
                  <a:gd name="T22" fmla="*/ 461 w 558"/>
                  <a:gd name="T23" fmla="*/ 398 h 668"/>
                  <a:gd name="T24" fmla="*/ 384 w 558"/>
                  <a:gd name="T25" fmla="*/ 283 h 668"/>
                  <a:gd name="T26" fmla="*/ 291 w 558"/>
                  <a:gd name="T27" fmla="*/ 181 h 668"/>
                  <a:gd name="T28" fmla="*/ 203 w 558"/>
                  <a:gd name="T29" fmla="*/ 109 h 668"/>
                  <a:gd name="T30" fmla="*/ 138 w 558"/>
                  <a:gd name="T31" fmla="*/ 67 h 668"/>
                  <a:gd name="T32" fmla="*/ 138 w 558"/>
                  <a:gd name="T33" fmla="*/ 66 h 668"/>
                  <a:gd name="T34" fmla="*/ 135 w 558"/>
                  <a:gd name="T35" fmla="*/ 65 h 668"/>
                  <a:gd name="T36" fmla="*/ 62 w 558"/>
                  <a:gd name="T37" fmla="*/ 26 h 668"/>
                  <a:gd name="T38" fmla="*/ 60 w 558"/>
                  <a:gd name="T39" fmla="*/ 25 h 668"/>
                  <a:gd name="T40" fmla="*/ 47 w 558"/>
                  <a:gd name="T41" fmla="*/ 19 h 668"/>
                  <a:gd name="T42" fmla="*/ 9 w 558"/>
                  <a:gd name="T43" fmla="*/ 3 h 668"/>
                  <a:gd name="T44" fmla="*/ 0 w 558"/>
                  <a:gd name="T45" fmla="*/ 0 h 668"/>
                  <a:gd name="T46" fmla="*/ 2 w 558"/>
                  <a:gd name="T47" fmla="*/ 2 h 668"/>
                  <a:gd name="T48" fmla="*/ 80 w 558"/>
                  <a:gd name="T49" fmla="*/ 39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8" h="668">
                    <a:moveTo>
                      <a:pt x="80" y="39"/>
                    </a:moveTo>
                    <a:cubicBezTo>
                      <a:pt x="81" y="39"/>
                      <a:pt x="81" y="40"/>
                      <a:pt x="82" y="40"/>
                    </a:cubicBezTo>
                    <a:cubicBezTo>
                      <a:pt x="98" y="48"/>
                      <a:pt x="111" y="55"/>
                      <a:pt x="135" y="68"/>
                    </a:cubicBezTo>
                    <a:cubicBezTo>
                      <a:pt x="143" y="73"/>
                      <a:pt x="143" y="73"/>
                      <a:pt x="143" y="73"/>
                    </a:cubicBezTo>
                    <a:cubicBezTo>
                      <a:pt x="143" y="73"/>
                      <a:pt x="143" y="73"/>
                      <a:pt x="143" y="73"/>
                    </a:cubicBezTo>
                    <a:cubicBezTo>
                      <a:pt x="187" y="98"/>
                      <a:pt x="230" y="130"/>
                      <a:pt x="240" y="144"/>
                    </a:cubicBezTo>
                    <a:cubicBezTo>
                      <a:pt x="240" y="144"/>
                      <a:pt x="240" y="144"/>
                      <a:pt x="240" y="144"/>
                    </a:cubicBezTo>
                    <a:cubicBezTo>
                      <a:pt x="236" y="147"/>
                      <a:pt x="231" y="149"/>
                      <a:pt x="222" y="151"/>
                    </a:cubicBezTo>
                    <a:cubicBezTo>
                      <a:pt x="374" y="281"/>
                      <a:pt x="484" y="462"/>
                      <a:pt x="526" y="668"/>
                    </a:cubicBezTo>
                    <a:cubicBezTo>
                      <a:pt x="547" y="662"/>
                      <a:pt x="558" y="656"/>
                      <a:pt x="556" y="651"/>
                    </a:cubicBezTo>
                    <a:cubicBezTo>
                      <a:pt x="547" y="613"/>
                      <a:pt x="532" y="562"/>
                      <a:pt x="520" y="525"/>
                    </a:cubicBezTo>
                    <a:cubicBezTo>
                      <a:pt x="504" y="481"/>
                      <a:pt x="504" y="481"/>
                      <a:pt x="461" y="398"/>
                    </a:cubicBezTo>
                    <a:cubicBezTo>
                      <a:pt x="439" y="358"/>
                      <a:pt x="439" y="358"/>
                      <a:pt x="384" y="283"/>
                    </a:cubicBezTo>
                    <a:cubicBezTo>
                      <a:pt x="356" y="247"/>
                      <a:pt x="354" y="246"/>
                      <a:pt x="291" y="181"/>
                    </a:cubicBezTo>
                    <a:cubicBezTo>
                      <a:pt x="265" y="159"/>
                      <a:pt x="230" y="130"/>
                      <a:pt x="203" y="109"/>
                    </a:cubicBezTo>
                    <a:cubicBezTo>
                      <a:pt x="173" y="87"/>
                      <a:pt x="148" y="72"/>
                      <a:pt x="138" y="67"/>
                    </a:cubicBezTo>
                    <a:cubicBezTo>
                      <a:pt x="138" y="66"/>
                      <a:pt x="138" y="66"/>
                      <a:pt x="138" y="66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13" y="52"/>
                      <a:pt x="84" y="37"/>
                      <a:pt x="62" y="26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55" y="23"/>
                      <a:pt x="51" y="21"/>
                      <a:pt x="47" y="19"/>
                    </a:cubicBezTo>
                    <a:cubicBezTo>
                      <a:pt x="32" y="13"/>
                      <a:pt x="20" y="8"/>
                      <a:pt x="9" y="3"/>
                    </a:cubicBezTo>
                    <a:cubicBezTo>
                      <a:pt x="5" y="2"/>
                      <a:pt x="2" y="1"/>
                      <a:pt x="0" y="0"/>
                    </a:cubicBezTo>
                    <a:cubicBezTo>
                      <a:pt x="0" y="0"/>
                      <a:pt x="0" y="0"/>
                      <a:pt x="2" y="2"/>
                    </a:cubicBezTo>
                    <a:cubicBezTo>
                      <a:pt x="28" y="14"/>
                      <a:pt x="54" y="26"/>
                      <a:pt x="80" y="3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Freeform 90">
                <a:extLst>
                  <a:ext uri="{FF2B5EF4-FFF2-40B4-BE49-F238E27FC236}">
                    <a16:creationId xmlns="" xmlns:a16="http://schemas.microsoft.com/office/drawing/2014/main" id="{1F4AD5F5-CBE3-4D98-86C6-EA29FF9E9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9538" y="1081088"/>
                <a:ext cx="107950" cy="46038"/>
              </a:xfrm>
              <a:custGeom>
                <a:avLst/>
                <a:gdLst>
                  <a:gd name="T0" fmla="*/ 38 w 38"/>
                  <a:gd name="T1" fmla="*/ 16 h 16"/>
                  <a:gd name="T2" fmla="*/ 0 w 38"/>
                  <a:gd name="T3" fmla="*/ 0 h 16"/>
                  <a:gd name="T4" fmla="*/ 38 w 38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6">
                    <a:moveTo>
                      <a:pt x="38" y="16"/>
                    </a:moveTo>
                    <a:cubicBezTo>
                      <a:pt x="20" y="8"/>
                      <a:pt x="8" y="3"/>
                      <a:pt x="0" y="0"/>
                    </a:cubicBezTo>
                    <a:cubicBezTo>
                      <a:pt x="11" y="5"/>
                      <a:pt x="23" y="10"/>
                      <a:pt x="38" y="1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Freeform 91">
                <a:extLst>
                  <a:ext uri="{FF2B5EF4-FFF2-40B4-BE49-F238E27FC236}">
                    <a16:creationId xmlns="" xmlns:a16="http://schemas.microsoft.com/office/drawing/2014/main" id="{FC8E4207-15C9-4152-A3EF-ED607EF0C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3538" y="901700"/>
                <a:ext cx="119063" cy="6350"/>
              </a:xfrm>
              <a:custGeom>
                <a:avLst/>
                <a:gdLst>
                  <a:gd name="T0" fmla="*/ 1 w 42"/>
                  <a:gd name="T1" fmla="*/ 2 h 2"/>
                  <a:gd name="T2" fmla="*/ 1 w 42"/>
                  <a:gd name="T3" fmla="*/ 2 h 2"/>
                  <a:gd name="T4" fmla="*/ 2 w 42"/>
                  <a:gd name="T5" fmla="*/ 2 h 2"/>
                  <a:gd name="T6" fmla="*/ 42 w 42"/>
                  <a:gd name="T7" fmla="*/ 0 h 2"/>
                  <a:gd name="T8" fmla="*/ 35 w 42"/>
                  <a:gd name="T9" fmla="*/ 0 h 2"/>
                  <a:gd name="T10" fmla="*/ 24 w 42"/>
                  <a:gd name="T11" fmla="*/ 0 h 2"/>
                  <a:gd name="T12" fmla="*/ 5 w 42"/>
                  <a:gd name="T13" fmla="*/ 0 h 2"/>
                  <a:gd name="T14" fmla="*/ 3 w 42"/>
                  <a:gd name="T15" fmla="*/ 0 h 2"/>
                  <a:gd name="T16" fmla="*/ 0 w 42"/>
                  <a:gd name="T17" fmla="*/ 2 h 2"/>
                  <a:gd name="T18" fmla="*/ 1 w 42"/>
                  <a:gd name="T19" fmla="*/ 2 h 2"/>
                  <a:gd name="T20" fmla="*/ 1 w 42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16" y="1"/>
                      <a:pt x="29" y="0"/>
                      <a:pt x="42" y="0"/>
                    </a:cubicBezTo>
                    <a:cubicBezTo>
                      <a:pt x="40" y="0"/>
                      <a:pt x="37" y="0"/>
                      <a:pt x="35" y="0"/>
                    </a:cubicBezTo>
                    <a:cubicBezTo>
                      <a:pt x="31" y="0"/>
                      <a:pt x="28" y="0"/>
                      <a:pt x="24" y="0"/>
                    </a:cubicBezTo>
                    <a:cubicBezTo>
                      <a:pt x="23" y="0"/>
                      <a:pt x="18" y="0"/>
                      <a:pt x="5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3" name="Freeform 92">
                <a:extLst>
                  <a:ext uri="{FF2B5EF4-FFF2-40B4-BE49-F238E27FC236}">
                    <a16:creationId xmlns="" xmlns:a16="http://schemas.microsoft.com/office/drawing/2014/main" id="{9B2D76B0-812C-4F22-879F-DCA03B1FF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5125" y="908050"/>
                <a:ext cx="317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Freeform 93">
                <a:extLst>
                  <a:ext uri="{FF2B5EF4-FFF2-40B4-BE49-F238E27FC236}">
                    <a16:creationId xmlns="" xmlns:a16="http://schemas.microsoft.com/office/drawing/2014/main" id="{654BA28D-DA59-40EB-BB34-BD9A43B21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5125" y="904875"/>
                <a:ext cx="1949450" cy="1216025"/>
              </a:xfrm>
              <a:custGeom>
                <a:avLst/>
                <a:gdLst>
                  <a:gd name="T0" fmla="*/ 1 w 686"/>
                  <a:gd name="T1" fmla="*/ 1 h 428"/>
                  <a:gd name="T2" fmla="*/ 9 w 686"/>
                  <a:gd name="T3" fmla="*/ 2 h 428"/>
                  <a:gd name="T4" fmla="*/ 127 w 686"/>
                  <a:gd name="T5" fmla="*/ 28 h 428"/>
                  <a:gd name="T6" fmla="*/ 177 w 686"/>
                  <a:gd name="T7" fmla="*/ 42 h 428"/>
                  <a:gd name="T8" fmla="*/ 156 w 686"/>
                  <a:gd name="T9" fmla="*/ 28 h 428"/>
                  <a:gd name="T10" fmla="*/ 156 w 686"/>
                  <a:gd name="T11" fmla="*/ 28 h 428"/>
                  <a:gd name="T12" fmla="*/ 261 w 686"/>
                  <a:gd name="T13" fmla="*/ 61 h 428"/>
                  <a:gd name="T14" fmla="*/ 332 w 686"/>
                  <a:gd name="T15" fmla="*/ 111 h 428"/>
                  <a:gd name="T16" fmla="*/ 329 w 686"/>
                  <a:gd name="T17" fmla="*/ 113 h 428"/>
                  <a:gd name="T18" fmla="*/ 327 w 686"/>
                  <a:gd name="T19" fmla="*/ 113 h 428"/>
                  <a:gd name="T20" fmla="*/ 299 w 686"/>
                  <a:gd name="T21" fmla="*/ 105 h 428"/>
                  <a:gd name="T22" fmla="*/ 300 w 686"/>
                  <a:gd name="T23" fmla="*/ 105 h 428"/>
                  <a:gd name="T24" fmla="*/ 262 w 686"/>
                  <a:gd name="T25" fmla="*/ 94 h 428"/>
                  <a:gd name="T26" fmla="*/ 288 w 686"/>
                  <a:gd name="T27" fmla="*/ 126 h 428"/>
                  <a:gd name="T28" fmla="*/ 384 w 686"/>
                  <a:gd name="T29" fmla="*/ 227 h 428"/>
                  <a:gd name="T30" fmla="*/ 449 w 686"/>
                  <a:gd name="T31" fmla="*/ 221 h 428"/>
                  <a:gd name="T32" fmla="*/ 449 w 686"/>
                  <a:gd name="T33" fmla="*/ 221 h 428"/>
                  <a:gd name="T34" fmla="*/ 543 w 686"/>
                  <a:gd name="T35" fmla="*/ 305 h 428"/>
                  <a:gd name="T36" fmla="*/ 544 w 686"/>
                  <a:gd name="T37" fmla="*/ 304 h 428"/>
                  <a:gd name="T38" fmla="*/ 567 w 686"/>
                  <a:gd name="T39" fmla="*/ 359 h 428"/>
                  <a:gd name="T40" fmla="*/ 568 w 686"/>
                  <a:gd name="T41" fmla="*/ 361 h 428"/>
                  <a:gd name="T42" fmla="*/ 653 w 686"/>
                  <a:gd name="T43" fmla="*/ 428 h 428"/>
                  <a:gd name="T44" fmla="*/ 655 w 686"/>
                  <a:gd name="T45" fmla="*/ 428 h 428"/>
                  <a:gd name="T46" fmla="*/ 643 w 686"/>
                  <a:gd name="T47" fmla="*/ 350 h 428"/>
                  <a:gd name="T48" fmla="*/ 642 w 686"/>
                  <a:gd name="T49" fmla="*/ 349 h 428"/>
                  <a:gd name="T50" fmla="*/ 599 w 686"/>
                  <a:gd name="T51" fmla="*/ 304 h 428"/>
                  <a:gd name="T52" fmla="*/ 591 w 686"/>
                  <a:gd name="T53" fmla="*/ 298 h 428"/>
                  <a:gd name="T54" fmla="*/ 591 w 686"/>
                  <a:gd name="T55" fmla="*/ 298 h 428"/>
                  <a:gd name="T56" fmla="*/ 525 w 686"/>
                  <a:gd name="T57" fmla="*/ 212 h 428"/>
                  <a:gd name="T58" fmla="*/ 525 w 686"/>
                  <a:gd name="T59" fmla="*/ 212 h 428"/>
                  <a:gd name="T60" fmla="*/ 528 w 686"/>
                  <a:gd name="T61" fmla="*/ 210 h 428"/>
                  <a:gd name="T62" fmla="*/ 528 w 686"/>
                  <a:gd name="T63" fmla="*/ 210 h 428"/>
                  <a:gd name="T64" fmla="*/ 560 w 686"/>
                  <a:gd name="T65" fmla="*/ 203 h 428"/>
                  <a:gd name="T66" fmla="*/ 5 w 686"/>
                  <a:gd name="T67" fmla="*/ 1 h 428"/>
                  <a:gd name="T68" fmla="*/ 0 w 686"/>
                  <a:gd name="T69" fmla="*/ 1 h 428"/>
                  <a:gd name="T70" fmla="*/ 0 w 686"/>
                  <a:gd name="T71" fmla="*/ 1 h 428"/>
                  <a:gd name="T72" fmla="*/ 1 w 686"/>
                  <a:gd name="T73" fmla="*/ 1 h 428"/>
                  <a:gd name="T74" fmla="*/ 1 w 686"/>
                  <a:gd name="T75" fmla="*/ 1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6" h="428">
                    <a:moveTo>
                      <a:pt x="1" y="1"/>
                    </a:moveTo>
                    <a:cubicBezTo>
                      <a:pt x="4" y="1"/>
                      <a:pt x="6" y="2"/>
                      <a:pt x="9" y="2"/>
                    </a:cubicBezTo>
                    <a:cubicBezTo>
                      <a:pt x="49" y="5"/>
                      <a:pt x="89" y="14"/>
                      <a:pt x="127" y="28"/>
                    </a:cubicBezTo>
                    <a:cubicBezTo>
                      <a:pt x="172" y="44"/>
                      <a:pt x="172" y="44"/>
                      <a:pt x="177" y="42"/>
                    </a:cubicBezTo>
                    <a:cubicBezTo>
                      <a:pt x="171" y="36"/>
                      <a:pt x="162" y="35"/>
                      <a:pt x="156" y="28"/>
                    </a:cubicBezTo>
                    <a:cubicBezTo>
                      <a:pt x="156" y="28"/>
                      <a:pt x="156" y="28"/>
                      <a:pt x="156" y="28"/>
                    </a:cubicBezTo>
                    <a:cubicBezTo>
                      <a:pt x="159" y="28"/>
                      <a:pt x="190" y="31"/>
                      <a:pt x="261" y="61"/>
                    </a:cubicBezTo>
                    <a:cubicBezTo>
                      <a:pt x="286" y="72"/>
                      <a:pt x="330" y="95"/>
                      <a:pt x="332" y="111"/>
                    </a:cubicBezTo>
                    <a:cubicBezTo>
                      <a:pt x="331" y="112"/>
                      <a:pt x="330" y="113"/>
                      <a:pt x="329" y="113"/>
                    </a:cubicBezTo>
                    <a:cubicBezTo>
                      <a:pt x="329" y="113"/>
                      <a:pt x="329" y="113"/>
                      <a:pt x="327" y="113"/>
                    </a:cubicBezTo>
                    <a:cubicBezTo>
                      <a:pt x="319" y="112"/>
                      <a:pt x="315" y="112"/>
                      <a:pt x="299" y="105"/>
                    </a:cubicBezTo>
                    <a:cubicBezTo>
                      <a:pt x="300" y="105"/>
                      <a:pt x="300" y="105"/>
                      <a:pt x="300" y="105"/>
                    </a:cubicBezTo>
                    <a:cubicBezTo>
                      <a:pt x="280" y="96"/>
                      <a:pt x="271" y="92"/>
                      <a:pt x="262" y="94"/>
                    </a:cubicBezTo>
                    <a:cubicBezTo>
                      <a:pt x="261" y="99"/>
                      <a:pt x="261" y="100"/>
                      <a:pt x="288" y="126"/>
                    </a:cubicBezTo>
                    <a:cubicBezTo>
                      <a:pt x="322" y="155"/>
                      <a:pt x="354" y="189"/>
                      <a:pt x="384" y="227"/>
                    </a:cubicBezTo>
                    <a:cubicBezTo>
                      <a:pt x="408" y="225"/>
                      <a:pt x="429" y="223"/>
                      <a:pt x="449" y="221"/>
                    </a:cubicBezTo>
                    <a:cubicBezTo>
                      <a:pt x="449" y="221"/>
                      <a:pt x="449" y="221"/>
                      <a:pt x="449" y="221"/>
                    </a:cubicBezTo>
                    <a:cubicBezTo>
                      <a:pt x="496" y="230"/>
                      <a:pt x="531" y="276"/>
                      <a:pt x="543" y="305"/>
                    </a:cubicBezTo>
                    <a:cubicBezTo>
                      <a:pt x="544" y="305"/>
                      <a:pt x="544" y="304"/>
                      <a:pt x="544" y="304"/>
                    </a:cubicBezTo>
                    <a:cubicBezTo>
                      <a:pt x="548" y="321"/>
                      <a:pt x="551" y="333"/>
                      <a:pt x="567" y="359"/>
                    </a:cubicBezTo>
                    <a:cubicBezTo>
                      <a:pt x="567" y="360"/>
                      <a:pt x="568" y="360"/>
                      <a:pt x="568" y="361"/>
                    </a:cubicBezTo>
                    <a:cubicBezTo>
                      <a:pt x="581" y="380"/>
                      <a:pt x="615" y="426"/>
                      <a:pt x="653" y="428"/>
                    </a:cubicBezTo>
                    <a:cubicBezTo>
                      <a:pt x="653" y="428"/>
                      <a:pt x="653" y="428"/>
                      <a:pt x="655" y="428"/>
                    </a:cubicBezTo>
                    <a:cubicBezTo>
                      <a:pt x="686" y="414"/>
                      <a:pt x="648" y="357"/>
                      <a:pt x="643" y="350"/>
                    </a:cubicBezTo>
                    <a:cubicBezTo>
                      <a:pt x="643" y="350"/>
                      <a:pt x="642" y="349"/>
                      <a:pt x="642" y="349"/>
                    </a:cubicBezTo>
                    <a:cubicBezTo>
                      <a:pt x="628" y="330"/>
                      <a:pt x="617" y="318"/>
                      <a:pt x="599" y="304"/>
                    </a:cubicBezTo>
                    <a:cubicBezTo>
                      <a:pt x="591" y="298"/>
                      <a:pt x="591" y="298"/>
                      <a:pt x="591" y="298"/>
                    </a:cubicBezTo>
                    <a:cubicBezTo>
                      <a:pt x="591" y="298"/>
                      <a:pt x="591" y="298"/>
                      <a:pt x="591" y="298"/>
                    </a:cubicBezTo>
                    <a:cubicBezTo>
                      <a:pt x="575" y="283"/>
                      <a:pt x="520" y="234"/>
                      <a:pt x="525" y="212"/>
                    </a:cubicBezTo>
                    <a:cubicBezTo>
                      <a:pt x="525" y="212"/>
                      <a:pt x="525" y="212"/>
                      <a:pt x="525" y="212"/>
                    </a:cubicBezTo>
                    <a:cubicBezTo>
                      <a:pt x="525" y="212"/>
                      <a:pt x="526" y="212"/>
                      <a:pt x="528" y="210"/>
                    </a:cubicBezTo>
                    <a:cubicBezTo>
                      <a:pt x="528" y="210"/>
                      <a:pt x="528" y="210"/>
                      <a:pt x="528" y="210"/>
                    </a:cubicBezTo>
                    <a:cubicBezTo>
                      <a:pt x="541" y="208"/>
                      <a:pt x="551" y="206"/>
                      <a:pt x="560" y="203"/>
                    </a:cubicBezTo>
                    <a:cubicBezTo>
                      <a:pt x="407" y="76"/>
                      <a:pt x="213" y="0"/>
                      <a:pt x="5" y="1"/>
                    </a:cubicBezTo>
                    <a:cubicBezTo>
                      <a:pt x="3" y="1"/>
                      <a:pt x="2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5" name="Freeform 94">
                <a:extLst>
                  <a:ext uri="{FF2B5EF4-FFF2-40B4-BE49-F238E27FC236}">
                    <a16:creationId xmlns="" xmlns:a16="http://schemas.microsoft.com/office/drawing/2014/main" id="{DC733D45-08F6-4DA4-9AAD-8E9C44801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5125" y="908050"/>
                <a:ext cx="14288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6" name="Freeform 95">
                <a:extLst>
                  <a:ext uri="{FF2B5EF4-FFF2-40B4-BE49-F238E27FC236}">
                    <a16:creationId xmlns="" xmlns:a16="http://schemas.microsoft.com/office/drawing/2014/main" id="{3924CCD6-448A-4D06-B47F-25C80551D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5125" y="908050"/>
                <a:ext cx="1079500" cy="701675"/>
              </a:xfrm>
              <a:custGeom>
                <a:avLst/>
                <a:gdLst>
                  <a:gd name="T0" fmla="*/ 0 w 380"/>
                  <a:gd name="T1" fmla="*/ 0 h 247"/>
                  <a:gd name="T2" fmla="*/ 0 w 380"/>
                  <a:gd name="T3" fmla="*/ 0 h 247"/>
                  <a:gd name="T4" fmla="*/ 68 w 380"/>
                  <a:gd name="T5" fmla="*/ 247 h 247"/>
                  <a:gd name="T6" fmla="*/ 142 w 380"/>
                  <a:gd name="T7" fmla="*/ 244 h 247"/>
                  <a:gd name="T8" fmla="*/ 165 w 380"/>
                  <a:gd name="T9" fmla="*/ 243 h 247"/>
                  <a:gd name="T10" fmla="*/ 158 w 380"/>
                  <a:gd name="T11" fmla="*/ 170 h 247"/>
                  <a:gd name="T12" fmla="*/ 152 w 380"/>
                  <a:gd name="T13" fmla="*/ 165 h 247"/>
                  <a:gd name="T14" fmla="*/ 152 w 380"/>
                  <a:gd name="T15" fmla="*/ 165 h 247"/>
                  <a:gd name="T16" fmla="*/ 127 w 380"/>
                  <a:gd name="T17" fmla="*/ 133 h 247"/>
                  <a:gd name="T18" fmla="*/ 126 w 380"/>
                  <a:gd name="T19" fmla="*/ 132 h 247"/>
                  <a:gd name="T20" fmla="*/ 135 w 380"/>
                  <a:gd name="T21" fmla="*/ 82 h 247"/>
                  <a:gd name="T22" fmla="*/ 136 w 380"/>
                  <a:gd name="T23" fmla="*/ 82 h 247"/>
                  <a:gd name="T24" fmla="*/ 217 w 380"/>
                  <a:gd name="T25" fmla="*/ 128 h 247"/>
                  <a:gd name="T26" fmla="*/ 218 w 380"/>
                  <a:gd name="T27" fmla="*/ 129 h 247"/>
                  <a:gd name="T28" fmla="*/ 235 w 380"/>
                  <a:gd name="T29" fmla="*/ 164 h 247"/>
                  <a:gd name="T30" fmla="*/ 298 w 380"/>
                  <a:gd name="T31" fmla="*/ 234 h 247"/>
                  <a:gd name="T32" fmla="*/ 380 w 380"/>
                  <a:gd name="T33" fmla="*/ 228 h 247"/>
                  <a:gd name="T34" fmla="*/ 379 w 380"/>
                  <a:gd name="T35" fmla="*/ 227 h 247"/>
                  <a:gd name="T36" fmla="*/ 380 w 380"/>
                  <a:gd name="T37" fmla="*/ 227 h 247"/>
                  <a:gd name="T38" fmla="*/ 284 w 380"/>
                  <a:gd name="T39" fmla="*/ 124 h 247"/>
                  <a:gd name="T40" fmla="*/ 284 w 380"/>
                  <a:gd name="T41" fmla="*/ 124 h 247"/>
                  <a:gd name="T42" fmla="*/ 255 w 380"/>
                  <a:gd name="T43" fmla="*/ 88 h 247"/>
                  <a:gd name="T44" fmla="*/ 257 w 380"/>
                  <a:gd name="T45" fmla="*/ 88 h 247"/>
                  <a:gd name="T46" fmla="*/ 257 w 380"/>
                  <a:gd name="T47" fmla="*/ 88 h 247"/>
                  <a:gd name="T48" fmla="*/ 257 w 380"/>
                  <a:gd name="T49" fmla="*/ 88 h 247"/>
                  <a:gd name="T50" fmla="*/ 257 w 380"/>
                  <a:gd name="T51" fmla="*/ 88 h 247"/>
                  <a:gd name="T52" fmla="*/ 257 w 380"/>
                  <a:gd name="T53" fmla="*/ 88 h 247"/>
                  <a:gd name="T54" fmla="*/ 257 w 380"/>
                  <a:gd name="T55" fmla="*/ 88 h 247"/>
                  <a:gd name="T56" fmla="*/ 257 w 380"/>
                  <a:gd name="T57" fmla="*/ 88 h 247"/>
                  <a:gd name="T58" fmla="*/ 257 w 380"/>
                  <a:gd name="T59" fmla="*/ 88 h 247"/>
                  <a:gd name="T60" fmla="*/ 281 w 380"/>
                  <a:gd name="T61" fmla="*/ 94 h 247"/>
                  <a:gd name="T62" fmla="*/ 280 w 380"/>
                  <a:gd name="T63" fmla="*/ 93 h 247"/>
                  <a:gd name="T64" fmla="*/ 321 w 380"/>
                  <a:gd name="T65" fmla="*/ 107 h 247"/>
                  <a:gd name="T66" fmla="*/ 322 w 380"/>
                  <a:gd name="T67" fmla="*/ 107 h 247"/>
                  <a:gd name="T68" fmla="*/ 325 w 380"/>
                  <a:gd name="T69" fmla="*/ 106 h 247"/>
                  <a:gd name="T70" fmla="*/ 261 w 380"/>
                  <a:gd name="T71" fmla="*/ 61 h 247"/>
                  <a:gd name="T72" fmla="*/ 259 w 380"/>
                  <a:gd name="T73" fmla="*/ 60 h 247"/>
                  <a:gd name="T74" fmla="*/ 164 w 380"/>
                  <a:gd name="T75" fmla="*/ 29 h 247"/>
                  <a:gd name="T76" fmla="*/ 164 w 380"/>
                  <a:gd name="T77" fmla="*/ 31 h 247"/>
                  <a:gd name="T78" fmla="*/ 178 w 380"/>
                  <a:gd name="T79" fmla="*/ 39 h 247"/>
                  <a:gd name="T80" fmla="*/ 179 w 380"/>
                  <a:gd name="T81" fmla="*/ 39 h 247"/>
                  <a:gd name="T82" fmla="*/ 185 w 380"/>
                  <a:gd name="T83" fmla="*/ 44 h 247"/>
                  <a:gd name="T84" fmla="*/ 183 w 380"/>
                  <a:gd name="T85" fmla="*/ 46 h 247"/>
                  <a:gd name="T86" fmla="*/ 183 w 380"/>
                  <a:gd name="T87" fmla="*/ 46 h 247"/>
                  <a:gd name="T88" fmla="*/ 183 w 380"/>
                  <a:gd name="T89" fmla="*/ 46 h 247"/>
                  <a:gd name="T90" fmla="*/ 183 w 380"/>
                  <a:gd name="T91" fmla="*/ 46 h 247"/>
                  <a:gd name="T92" fmla="*/ 183 w 380"/>
                  <a:gd name="T93" fmla="*/ 46 h 247"/>
                  <a:gd name="T94" fmla="*/ 183 w 380"/>
                  <a:gd name="T95" fmla="*/ 46 h 247"/>
                  <a:gd name="T96" fmla="*/ 183 w 380"/>
                  <a:gd name="T97" fmla="*/ 46 h 247"/>
                  <a:gd name="T98" fmla="*/ 183 w 380"/>
                  <a:gd name="T99" fmla="*/ 46 h 247"/>
                  <a:gd name="T100" fmla="*/ 127 w 380"/>
                  <a:gd name="T101" fmla="*/ 27 h 247"/>
                  <a:gd name="T102" fmla="*/ 126 w 380"/>
                  <a:gd name="T103" fmla="*/ 27 h 247"/>
                  <a:gd name="T104" fmla="*/ 9 w 380"/>
                  <a:gd name="T105" fmla="*/ 1 h 247"/>
                  <a:gd name="T106" fmla="*/ 1 w 380"/>
                  <a:gd name="T107" fmla="*/ 0 h 247"/>
                  <a:gd name="T108" fmla="*/ 0 w 380"/>
                  <a:gd name="T10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80" h="24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" y="15"/>
                      <a:pt x="47" y="107"/>
                      <a:pt x="68" y="247"/>
                    </a:cubicBezTo>
                    <a:cubicBezTo>
                      <a:pt x="92" y="246"/>
                      <a:pt x="117" y="245"/>
                      <a:pt x="142" y="244"/>
                    </a:cubicBezTo>
                    <a:cubicBezTo>
                      <a:pt x="150" y="243"/>
                      <a:pt x="158" y="243"/>
                      <a:pt x="165" y="243"/>
                    </a:cubicBezTo>
                    <a:cubicBezTo>
                      <a:pt x="204" y="235"/>
                      <a:pt x="188" y="194"/>
                      <a:pt x="158" y="170"/>
                    </a:cubicBezTo>
                    <a:cubicBezTo>
                      <a:pt x="152" y="165"/>
                      <a:pt x="152" y="165"/>
                      <a:pt x="152" y="165"/>
                    </a:cubicBezTo>
                    <a:cubicBezTo>
                      <a:pt x="152" y="165"/>
                      <a:pt x="152" y="165"/>
                      <a:pt x="152" y="165"/>
                    </a:cubicBezTo>
                    <a:cubicBezTo>
                      <a:pt x="140" y="154"/>
                      <a:pt x="134" y="146"/>
                      <a:pt x="127" y="133"/>
                    </a:cubicBezTo>
                    <a:cubicBezTo>
                      <a:pt x="127" y="132"/>
                      <a:pt x="127" y="132"/>
                      <a:pt x="126" y="132"/>
                    </a:cubicBezTo>
                    <a:cubicBezTo>
                      <a:pt x="110" y="93"/>
                      <a:pt x="123" y="85"/>
                      <a:pt x="135" y="82"/>
                    </a:cubicBezTo>
                    <a:cubicBezTo>
                      <a:pt x="136" y="82"/>
                      <a:pt x="136" y="82"/>
                      <a:pt x="136" y="82"/>
                    </a:cubicBezTo>
                    <a:cubicBezTo>
                      <a:pt x="154" y="84"/>
                      <a:pt x="183" y="93"/>
                      <a:pt x="217" y="128"/>
                    </a:cubicBezTo>
                    <a:cubicBezTo>
                      <a:pt x="217" y="128"/>
                      <a:pt x="218" y="129"/>
                      <a:pt x="218" y="129"/>
                    </a:cubicBezTo>
                    <a:cubicBezTo>
                      <a:pt x="232" y="147"/>
                      <a:pt x="235" y="158"/>
                      <a:pt x="235" y="164"/>
                    </a:cubicBezTo>
                    <a:cubicBezTo>
                      <a:pt x="235" y="165"/>
                      <a:pt x="237" y="218"/>
                      <a:pt x="298" y="234"/>
                    </a:cubicBezTo>
                    <a:cubicBezTo>
                      <a:pt x="327" y="232"/>
                      <a:pt x="355" y="230"/>
                      <a:pt x="380" y="228"/>
                    </a:cubicBezTo>
                    <a:cubicBezTo>
                      <a:pt x="380" y="227"/>
                      <a:pt x="380" y="227"/>
                      <a:pt x="379" y="227"/>
                    </a:cubicBezTo>
                    <a:cubicBezTo>
                      <a:pt x="380" y="227"/>
                      <a:pt x="380" y="227"/>
                      <a:pt x="380" y="227"/>
                    </a:cubicBezTo>
                    <a:cubicBezTo>
                      <a:pt x="350" y="188"/>
                      <a:pt x="318" y="154"/>
                      <a:pt x="284" y="124"/>
                    </a:cubicBezTo>
                    <a:cubicBezTo>
                      <a:pt x="284" y="124"/>
                      <a:pt x="284" y="124"/>
                      <a:pt x="284" y="124"/>
                    </a:cubicBezTo>
                    <a:cubicBezTo>
                      <a:pt x="254" y="96"/>
                      <a:pt x="254" y="94"/>
                      <a:pt x="255" y="88"/>
                    </a:cubicBezTo>
                    <a:cubicBezTo>
                      <a:pt x="255" y="88"/>
                      <a:pt x="256" y="88"/>
                      <a:pt x="257" y="88"/>
                    </a:cubicBezTo>
                    <a:cubicBezTo>
                      <a:pt x="257" y="88"/>
                      <a:pt x="257" y="88"/>
                      <a:pt x="257" y="88"/>
                    </a:cubicBezTo>
                    <a:cubicBezTo>
                      <a:pt x="257" y="88"/>
                      <a:pt x="257" y="88"/>
                      <a:pt x="257" y="88"/>
                    </a:cubicBezTo>
                    <a:cubicBezTo>
                      <a:pt x="257" y="88"/>
                      <a:pt x="257" y="88"/>
                      <a:pt x="257" y="88"/>
                    </a:cubicBezTo>
                    <a:cubicBezTo>
                      <a:pt x="257" y="88"/>
                      <a:pt x="257" y="88"/>
                      <a:pt x="257" y="88"/>
                    </a:cubicBezTo>
                    <a:cubicBezTo>
                      <a:pt x="257" y="88"/>
                      <a:pt x="257" y="88"/>
                      <a:pt x="257" y="88"/>
                    </a:cubicBezTo>
                    <a:cubicBezTo>
                      <a:pt x="257" y="88"/>
                      <a:pt x="257" y="88"/>
                      <a:pt x="257" y="88"/>
                    </a:cubicBezTo>
                    <a:cubicBezTo>
                      <a:pt x="257" y="88"/>
                      <a:pt x="257" y="88"/>
                      <a:pt x="257" y="88"/>
                    </a:cubicBezTo>
                    <a:cubicBezTo>
                      <a:pt x="263" y="87"/>
                      <a:pt x="269" y="89"/>
                      <a:pt x="281" y="94"/>
                    </a:cubicBezTo>
                    <a:cubicBezTo>
                      <a:pt x="281" y="93"/>
                      <a:pt x="280" y="93"/>
                      <a:pt x="280" y="93"/>
                    </a:cubicBezTo>
                    <a:cubicBezTo>
                      <a:pt x="299" y="102"/>
                      <a:pt x="312" y="107"/>
                      <a:pt x="321" y="107"/>
                    </a:cubicBezTo>
                    <a:cubicBezTo>
                      <a:pt x="322" y="107"/>
                      <a:pt x="322" y="107"/>
                      <a:pt x="322" y="107"/>
                    </a:cubicBezTo>
                    <a:cubicBezTo>
                      <a:pt x="323" y="107"/>
                      <a:pt x="324" y="106"/>
                      <a:pt x="325" y="106"/>
                    </a:cubicBezTo>
                    <a:cubicBezTo>
                      <a:pt x="321" y="90"/>
                      <a:pt x="278" y="69"/>
                      <a:pt x="261" y="61"/>
                    </a:cubicBezTo>
                    <a:cubicBezTo>
                      <a:pt x="261" y="61"/>
                      <a:pt x="260" y="60"/>
                      <a:pt x="259" y="60"/>
                    </a:cubicBezTo>
                    <a:cubicBezTo>
                      <a:pt x="194" y="32"/>
                      <a:pt x="167" y="29"/>
                      <a:pt x="164" y="29"/>
                    </a:cubicBezTo>
                    <a:cubicBezTo>
                      <a:pt x="164" y="29"/>
                      <a:pt x="164" y="29"/>
                      <a:pt x="164" y="31"/>
                    </a:cubicBezTo>
                    <a:cubicBezTo>
                      <a:pt x="167" y="33"/>
                      <a:pt x="169" y="34"/>
                      <a:pt x="178" y="39"/>
                    </a:cubicBezTo>
                    <a:cubicBezTo>
                      <a:pt x="179" y="39"/>
                      <a:pt x="179" y="39"/>
                      <a:pt x="179" y="39"/>
                    </a:cubicBezTo>
                    <a:cubicBezTo>
                      <a:pt x="184" y="43"/>
                      <a:pt x="184" y="43"/>
                      <a:pt x="185" y="44"/>
                    </a:cubicBezTo>
                    <a:cubicBezTo>
                      <a:pt x="185" y="45"/>
                      <a:pt x="184" y="45"/>
                      <a:pt x="183" y="4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76" y="46"/>
                      <a:pt x="175" y="45"/>
                      <a:pt x="127" y="27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88" y="13"/>
                      <a:pt x="49" y="4"/>
                      <a:pt x="9" y="1"/>
                    </a:cubicBezTo>
                    <a:cubicBezTo>
                      <a:pt x="6" y="1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7" name="Freeform 96">
                <a:extLst>
                  <a:ext uri="{FF2B5EF4-FFF2-40B4-BE49-F238E27FC236}">
                    <a16:creationId xmlns="" xmlns:a16="http://schemas.microsoft.com/office/drawing/2014/main" id="{DE076A6F-A8CD-4E74-8863-03B39B235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8300" y="908050"/>
                <a:ext cx="22225" cy="1588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  <a:gd name="T6" fmla="*/ 0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3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8" name="Freeform 97">
                <a:extLst>
                  <a:ext uri="{FF2B5EF4-FFF2-40B4-BE49-F238E27FC236}">
                    <a16:creationId xmlns="" xmlns:a16="http://schemas.microsoft.com/office/drawing/2014/main" id="{8C42C516-F1A4-4EC8-87CF-2B46192FD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05625" y="1154113"/>
                <a:ext cx="1500188" cy="2009775"/>
              </a:xfrm>
              <a:custGeom>
                <a:avLst/>
                <a:gdLst>
                  <a:gd name="T0" fmla="*/ 101 w 528"/>
                  <a:gd name="T1" fmla="*/ 163 h 707"/>
                  <a:gd name="T2" fmla="*/ 0 w 528"/>
                  <a:gd name="T3" fmla="*/ 167 h 707"/>
                  <a:gd name="T4" fmla="*/ 65 w 528"/>
                  <a:gd name="T5" fmla="*/ 360 h 707"/>
                  <a:gd name="T6" fmla="*/ 65 w 528"/>
                  <a:gd name="T7" fmla="*/ 360 h 707"/>
                  <a:gd name="T8" fmla="*/ 65 w 528"/>
                  <a:gd name="T9" fmla="*/ 360 h 707"/>
                  <a:gd name="T10" fmla="*/ 66 w 528"/>
                  <a:gd name="T11" fmla="*/ 360 h 707"/>
                  <a:gd name="T12" fmla="*/ 66 w 528"/>
                  <a:gd name="T13" fmla="*/ 360 h 707"/>
                  <a:gd name="T14" fmla="*/ 144 w 528"/>
                  <a:gd name="T15" fmla="*/ 313 h 707"/>
                  <a:gd name="T16" fmla="*/ 240 w 528"/>
                  <a:gd name="T17" fmla="*/ 409 h 707"/>
                  <a:gd name="T18" fmla="*/ 183 w 528"/>
                  <a:gd name="T19" fmla="*/ 520 h 707"/>
                  <a:gd name="T20" fmla="*/ 133 w 528"/>
                  <a:gd name="T21" fmla="*/ 503 h 707"/>
                  <a:gd name="T22" fmla="*/ 79 w 528"/>
                  <a:gd name="T23" fmla="*/ 477 h 707"/>
                  <a:gd name="T24" fmla="*/ 79 w 528"/>
                  <a:gd name="T25" fmla="*/ 477 h 707"/>
                  <a:gd name="T26" fmla="*/ 79 w 528"/>
                  <a:gd name="T27" fmla="*/ 477 h 707"/>
                  <a:gd name="T28" fmla="*/ 79 w 528"/>
                  <a:gd name="T29" fmla="*/ 477 h 707"/>
                  <a:gd name="T30" fmla="*/ 79 w 528"/>
                  <a:gd name="T31" fmla="*/ 477 h 707"/>
                  <a:gd name="T32" fmla="*/ 48 w 528"/>
                  <a:gd name="T33" fmla="*/ 707 h 707"/>
                  <a:gd name="T34" fmla="*/ 528 w 528"/>
                  <a:gd name="T35" fmla="*/ 677 h 707"/>
                  <a:gd name="T36" fmla="*/ 440 w 528"/>
                  <a:gd name="T37" fmla="*/ 457 h 707"/>
                  <a:gd name="T38" fmla="*/ 440 w 528"/>
                  <a:gd name="T39" fmla="*/ 457 h 707"/>
                  <a:gd name="T40" fmla="*/ 440 w 528"/>
                  <a:gd name="T41" fmla="*/ 457 h 707"/>
                  <a:gd name="T42" fmla="*/ 440 w 528"/>
                  <a:gd name="T43" fmla="*/ 457 h 707"/>
                  <a:gd name="T44" fmla="*/ 408 w 528"/>
                  <a:gd name="T45" fmla="*/ 489 h 707"/>
                  <a:gd name="T46" fmla="*/ 372 w 528"/>
                  <a:gd name="T47" fmla="*/ 511 h 707"/>
                  <a:gd name="T48" fmla="*/ 276 w 528"/>
                  <a:gd name="T49" fmla="*/ 407 h 707"/>
                  <a:gd name="T50" fmla="*/ 311 w 528"/>
                  <a:gd name="T51" fmla="*/ 302 h 707"/>
                  <a:gd name="T52" fmla="*/ 397 w 528"/>
                  <a:gd name="T53" fmla="*/ 339 h 707"/>
                  <a:gd name="T54" fmla="*/ 397 w 528"/>
                  <a:gd name="T55" fmla="*/ 339 h 707"/>
                  <a:gd name="T56" fmla="*/ 397 w 528"/>
                  <a:gd name="T57" fmla="*/ 339 h 707"/>
                  <a:gd name="T58" fmla="*/ 397 w 528"/>
                  <a:gd name="T59" fmla="*/ 339 h 707"/>
                  <a:gd name="T60" fmla="*/ 318 w 528"/>
                  <a:gd name="T61" fmla="*/ 148 h 707"/>
                  <a:gd name="T62" fmla="*/ 234 w 528"/>
                  <a:gd name="T63" fmla="*/ 154 h 707"/>
                  <a:gd name="T64" fmla="*/ 162 w 528"/>
                  <a:gd name="T65" fmla="*/ 77 h 707"/>
                  <a:gd name="T66" fmla="*/ 146 w 528"/>
                  <a:gd name="T67" fmla="*/ 41 h 707"/>
                  <a:gd name="T68" fmla="*/ 72 w 528"/>
                  <a:gd name="T69" fmla="*/ 0 h 707"/>
                  <a:gd name="T70" fmla="*/ 64 w 528"/>
                  <a:gd name="T71" fmla="*/ 46 h 707"/>
                  <a:gd name="T72" fmla="*/ 99 w 528"/>
                  <a:gd name="T73" fmla="*/ 83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28" h="707">
                    <a:moveTo>
                      <a:pt x="101" y="163"/>
                    </a:moveTo>
                    <a:cubicBezTo>
                      <a:pt x="101" y="163"/>
                      <a:pt x="101" y="163"/>
                      <a:pt x="101" y="163"/>
                    </a:cubicBezTo>
                    <a:cubicBezTo>
                      <a:pt x="93" y="163"/>
                      <a:pt x="85" y="163"/>
                      <a:pt x="78" y="164"/>
                    </a:cubicBezTo>
                    <a:cubicBezTo>
                      <a:pt x="52" y="165"/>
                      <a:pt x="26" y="166"/>
                      <a:pt x="0" y="167"/>
                    </a:cubicBezTo>
                    <a:cubicBezTo>
                      <a:pt x="7" y="213"/>
                      <a:pt x="13" y="264"/>
                      <a:pt x="19" y="318"/>
                    </a:cubicBezTo>
                    <a:cubicBezTo>
                      <a:pt x="31" y="349"/>
                      <a:pt x="43" y="359"/>
                      <a:pt x="65" y="360"/>
                    </a:cubicBezTo>
                    <a:cubicBezTo>
                      <a:pt x="65" y="360"/>
                      <a:pt x="65" y="360"/>
                      <a:pt x="65" y="360"/>
                    </a:cubicBezTo>
                    <a:cubicBezTo>
                      <a:pt x="65" y="360"/>
                      <a:pt x="65" y="360"/>
                      <a:pt x="65" y="360"/>
                    </a:cubicBezTo>
                    <a:cubicBezTo>
                      <a:pt x="65" y="360"/>
                      <a:pt x="65" y="360"/>
                      <a:pt x="65" y="360"/>
                    </a:cubicBezTo>
                    <a:cubicBezTo>
                      <a:pt x="65" y="360"/>
                      <a:pt x="65" y="360"/>
                      <a:pt x="65" y="360"/>
                    </a:cubicBezTo>
                    <a:cubicBezTo>
                      <a:pt x="66" y="360"/>
                      <a:pt x="66" y="360"/>
                      <a:pt x="66" y="360"/>
                    </a:cubicBezTo>
                    <a:cubicBezTo>
                      <a:pt x="66" y="360"/>
                      <a:pt x="66" y="360"/>
                      <a:pt x="66" y="360"/>
                    </a:cubicBezTo>
                    <a:cubicBezTo>
                      <a:pt x="66" y="360"/>
                      <a:pt x="66" y="360"/>
                      <a:pt x="66" y="360"/>
                    </a:cubicBezTo>
                    <a:cubicBezTo>
                      <a:pt x="66" y="360"/>
                      <a:pt x="66" y="360"/>
                      <a:pt x="66" y="360"/>
                    </a:cubicBezTo>
                    <a:cubicBezTo>
                      <a:pt x="99" y="356"/>
                      <a:pt x="110" y="318"/>
                      <a:pt x="142" y="313"/>
                    </a:cubicBezTo>
                    <a:cubicBezTo>
                      <a:pt x="143" y="313"/>
                      <a:pt x="143" y="313"/>
                      <a:pt x="144" y="313"/>
                    </a:cubicBezTo>
                    <a:cubicBezTo>
                      <a:pt x="189" y="316"/>
                      <a:pt x="219" y="346"/>
                      <a:pt x="239" y="406"/>
                    </a:cubicBezTo>
                    <a:cubicBezTo>
                      <a:pt x="239" y="407"/>
                      <a:pt x="239" y="408"/>
                      <a:pt x="240" y="409"/>
                    </a:cubicBezTo>
                    <a:cubicBezTo>
                      <a:pt x="250" y="473"/>
                      <a:pt x="232" y="509"/>
                      <a:pt x="185" y="520"/>
                    </a:cubicBezTo>
                    <a:cubicBezTo>
                      <a:pt x="184" y="520"/>
                      <a:pt x="184" y="520"/>
                      <a:pt x="183" y="520"/>
                    </a:cubicBezTo>
                    <a:cubicBezTo>
                      <a:pt x="163" y="520"/>
                      <a:pt x="151" y="516"/>
                      <a:pt x="133" y="502"/>
                    </a:cubicBezTo>
                    <a:cubicBezTo>
                      <a:pt x="133" y="503"/>
                      <a:pt x="133" y="503"/>
                      <a:pt x="133" y="503"/>
                    </a:cubicBezTo>
                    <a:cubicBezTo>
                      <a:pt x="124" y="495"/>
                      <a:pt x="124" y="495"/>
                      <a:pt x="124" y="495"/>
                    </a:cubicBezTo>
                    <a:cubicBezTo>
                      <a:pt x="107" y="480"/>
                      <a:pt x="90" y="477"/>
                      <a:pt x="79" y="477"/>
                    </a:cubicBezTo>
                    <a:cubicBezTo>
                      <a:pt x="79" y="477"/>
                      <a:pt x="79" y="477"/>
                      <a:pt x="79" y="477"/>
                    </a:cubicBezTo>
                    <a:cubicBezTo>
                      <a:pt x="79" y="477"/>
                      <a:pt x="79" y="477"/>
                      <a:pt x="79" y="477"/>
                    </a:cubicBezTo>
                    <a:cubicBezTo>
                      <a:pt x="79" y="477"/>
                      <a:pt x="79" y="477"/>
                      <a:pt x="79" y="477"/>
                    </a:cubicBezTo>
                    <a:cubicBezTo>
                      <a:pt x="79" y="477"/>
                      <a:pt x="79" y="477"/>
                      <a:pt x="79" y="477"/>
                    </a:cubicBezTo>
                    <a:cubicBezTo>
                      <a:pt x="79" y="477"/>
                      <a:pt x="79" y="477"/>
                      <a:pt x="79" y="477"/>
                    </a:cubicBezTo>
                    <a:cubicBezTo>
                      <a:pt x="79" y="477"/>
                      <a:pt x="79" y="477"/>
                      <a:pt x="79" y="477"/>
                    </a:cubicBezTo>
                    <a:cubicBezTo>
                      <a:pt x="79" y="477"/>
                      <a:pt x="79" y="477"/>
                      <a:pt x="79" y="477"/>
                    </a:cubicBezTo>
                    <a:cubicBezTo>
                      <a:pt x="79" y="477"/>
                      <a:pt x="79" y="477"/>
                      <a:pt x="79" y="477"/>
                    </a:cubicBezTo>
                    <a:cubicBezTo>
                      <a:pt x="54" y="480"/>
                      <a:pt x="44" y="493"/>
                      <a:pt x="38" y="531"/>
                    </a:cubicBezTo>
                    <a:cubicBezTo>
                      <a:pt x="42" y="587"/>
                      <a:pt x="45" y="646"/>
                      <a:pt x="48" y="707"/>
                    </a:cubicBezTo>
                    <a:cubicBezTo>
                      <a:pt x="87" y="705"/>
                      <a:pt x="126" y="703"/>
                      <a:pt x="165" y="701"/>
                    </a:cubicBezTo>
                    <a:cubicBezTo>
                      <a:pt x="304" y="695"/>
                      <a:pt x="427" y="686"/>
                      <a:pt x="528" y="677"/>
                    </a:cubicBezTo>
                    <a:cubicBezTo>
                      <a:pt x="520" y="621"/>
                      <a:pt x="509" y="567"/>
                      <a:pt x="494" y="515"/>
                    </a:cubicBezTo>
                    <a:cubicBezTo>
                      <a:pt x="476" y="473"/>
                      <a:pt x="462" y="458"/>
                      <a:pt x="440" y="457"/>
                    </a:cubicBezTo>
                    <a:cubicBezTo>
                      <a:pt x="440" y="457"/>
                      <a:pt x="440" y="457"/>
                      <a:pt x="440" y="457"/>
                    </a:cubicBezTo>
                    <a:cubicBezTo>
                      <a:pt x="440" y="457"/>
                      <a:pt x="440" y="457"/>
                      <a:pt x="440" y="457"/>
                    </a:cubicBezTo>
                    <a:cubicBezTo>
                      <a:pt x="440" y="457"/>
                      <a:pt x="440" y="457"/>
                      <a:pt x="440" y="457"/>
                    </a:cubicBezTo>
                    <a:cubicBezTo>
                      <a:pt x="440" y="457"/>
                      <a:pt x="440" y="457"/>
                      <a:pt x="440" y="457"/>
                    </a:cubicBezTo>
                    <a:cubicBezTo>
                      <a:pt x="440" y="457"/>
                      <a:pt x="440" y="457"/>
                      <a:pt x="440" y="457"/>
                    </a:cubicBezTo>
                    <a:cubicBezTo>
                      <a:pt x="440" y="457"/>
                      <a:pt x="440" y="457"/>
                      <a:pt x="440" y="457"/>
                    </a:cubicBezTo>
                    <a:cubicBezTo>
                      <a:pt x="440" y="457"/>
                      <a:pt x="440" y="457"/>
                      <a:pt x="440" y="457"/>
                    </a:cubicBezTo>
                    <a:cubicBezTo>
                      <a:pt x="419" y="461"/>
                      <a:pt x="414" y="476"/>
                      <a:pt x="408" y="489"/>
                    </a:cubicBezTo>
                    <a:cubicBezTo>
                      <a:pt x="408" y="489"/>
                      <a:pt x="408" y="488"/>
                      <a:pt x="408" y="488"/>
                    </a:cubicBezTo>
                    <a:cubicBezTo>
                      <a:pt x="396" y="508"/>
                      <a:pt x="382" y="512"/>
                      <a:pt x="372" y="511"/>
                    </a:cubicBezTo>
                    <a:cubicBezTo>
                      <a:pt x="328" y="506"/>
                      <a:pt x="298" y="474"/>
                      <a:pt x="277" y="410"/>
                    </a:cubicBezTo>
                    <a:cubicBezTo>
                      <a:pt x="277" y="409"/>
                      <a:pt x="277" y="408"/>
                      <a:pt x="276" y="407"/>
                    </a:cubicBezTo>
                    <a:cubicBezTo>
                      <a:pt x="268" y="373"/>
                      <a:pt x="262" y="314"/>
                      <a:pt x="310" y="302"/>
                    </a:cubicBezTo>
                    <a:cubicBezTo>
                      <a:pt x="310" y="302"/>
                      <a:pt x="311" y="302"/>
                      <a:pt x="311" y="302"/>
                    </a:cubicBezTo>
                    <a:cubicBezTo>
                      <a:pt x="344" y="304"/>
                      <a:pt x="363" y="339"/>
                      <a:pt x="397" y="339"/>
                    </a:cubicBezTo>
                    <a:cubicBezTo>
                      <a:pt x="397" y="339"/>
                      <a:pt x="397" y="339"/>
                      <a:pt x="397" y="339"/>
                    </a:cubicBezTo>
                    <a:cubicBezTo>
                      <a:pt x="397" y="339"/>
                      <a:pt x="397" y="339"/>
                      <a:pt x="397" y="339"/>
                    </a:cubicBezTo>
                    <a:cubicBezTo>
                      <a:pt x="397" y="339"/>
                      <a:pt x="397" y="339"/>
                      <a:pt x="397" y="339"/>
                    </a:cubicBezTo>
                    <a:cubicBezTo>
                      <a:pt x="397" y="339"/>
                      <a:pt x="397" y="339"/>
                      <a:pt x="397" y="339"/>
                    </a:cubicBezTo>
                    <a:cubicBezTo>
                      <a:pt x="397" y="339"/>
                      <a:pt x="397" y="339"/>
                      <a:pt x="397" y="339"/>
                    </a:cubicBezTo>
                    <a:cubicBezTo>
                      <a:pt x="397" y="339"/>
                      <a:pt x="397" y="339"/>
                      <a:pt x="397" y="339"/>
                    </a:cubicBezTo>
                    <a:cubicBezTo>
                      <a:pt x="397" y="339"/>
                      <a:pt x="397" y="339"/>
                      <a:pt x="397" y="339"/>
                    </a:cubicBezTo>
                    <a:cubicBezTo>
                      <a:pt x="423" y="334"/>
                      <a:pt x="411" y="299"/>
                      <a:pt x="406" y="288"/>
                    </a:cubicBezTo>
                    <a:cubicBezTo>
                      <a:pt x="380" y="237"/>
                      <a:pt x="351" y="190"/>
                      <a:pt x="318" y="148"/>
                    </a:cubicBezTo>
                    <a:cubicBezTo>
                      <a:pt x="292" y="150"/>
                      <a:pt x="264" y="152"/>
                      <a:pt x="234" y="154"/>
                    </a:cubicBezTo>
                    <a:cubicBezTo>
                      <a:pt x="234" y="154"/>
                      <a:pt x="234" y="154"/>
                      <a:pt x="234" y="154"/>
                    </a:cubicBezTo>
                    <a:cubicBezTo>
                      <a:pt x="175" y="139"/>
                      <a:pt x="163" y="88"/>
                      <a:pt x="162" y="77"/>
                    </a:cubicBezTo>
                    <a:cubicBezTo>
                      <a:pt x="162" y="77"/>
                      <a:pt x="162" y="77"/>
                      <a:pt x="162" y="77"/>
                    </a:cubicBezTo>
                    <a:cubicBezTo>
                      <a:pt x="162" y="66"/>
                      <a:pt x="159" y="57"/>
                      <a:pt x="147" y="42"/>
                    </a:cubicBezTo>
                    <a:cubicBezTo>
                      <a:pt x="147" y="42"/>
                      <a:pt x="147" y="42"/>
                      <a:pt x="146" y="41"/>
                    </a:cubicBezTo>
                    <a:cubicBezTo>
                      <a:pt x="122" y="16"/>
                      <a:pt x="97" y="2"/>
                      <a:pt x="73" y="0"/>
                    </a:cubicBezTo>
                    <a:cubicBezTo>
                      <a:pt x="73" y="0"/>
                      <a:pt x="73" y="0"/>
                      <a:pt x="72" y="0"/>
                    </a:cubicBezTo>
                    <a:cubicBezTo>
                      <a:pt x="60" y="2"/>
                      <a:pt x="48" y="10"/>
                      <a:pt x="64" y="45"/>
                    </a:cubicBezTo>
                    <a:cubicBezTo>
                      <a:pt x="64" y="45"/>
                      <a:pt x="64" y="45"/>
                      <a:pt x="64" y="46"/>
                    </a:cubicBezTo>
                    <a:cubicBezTo>
                      <a:pt x="76" y="66"/>
                      <a:pt x="87" y="74"/>
                      <a:pt x="100" y="83"/>
                    </a:cubicBezTo>
                    <a:cubicBezTo>
                      <a:pt x="99" y="83"/>
                      <a:pt x="99" y="83"/>
                      <a:pt x="99" y="83"/>
                    </a:cubicBezTo>
                    <a:cubicBezTo>
                      <a:pt x="105" y="89"/>
                      <a:pt x="159" y="142"/>
                      <a:pt x="101" y="16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9" name="Freeform 98">
                <a:extLst>
                  <a:ext uri="{FF2B5EF4-FFF2-40B4-BE49-F238E27FC236}">
                    <a16:creationId xmlns="" xmlns:a16="http://schemas.microsoft.com/office/drawing/2014/main" id="{0077A46D-2F75-4ECC-8125-63077053B8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9213" y="1501775"/>
                <a:ext cx="1522413" cy="1579563"/>
              </a:xfrm>
              <a:custGeom>
                <a:avLst/>
                <a:gdLst>
                  <a:gd name="T0" fmla="*/ 101 w 536"/>
                  <a:gd name="T1" fmla="*/ 377 h 556"/>
                  <a:gd name="T2" fmla="*/ 102 w 536"/>
                  <a:gd name="T3" fmla="*/ 377 h 556"/>
                  <a:gd name="T4" fmla="*/ 136 w 536"/>
                  <a:gd name="T5" fmla="*/ 349 h 556"/>
                  <a:gd name="T6" fmla="*/ 139 w 536"/>
                  <a:gd name="T7" fmla="*/ 340 h 556"/>
                  <a:gd name="T8" fmla="*/ 139 w 536"/>
                  <a:gd name="T9" fmla="*/ 342 h 556"/>
                  <a:gd name="T10" fmla="*/ 168 w 536"/>
                  <a:gd name="T11" fmla="*/ 323 h 556"/>
                  <a:gd name="T12" fmla="*/ 168 w 536"/>
                  <a:gd name="T13" fmla="*/ 323 h 556"/>
                  <a:gd name="T14" fmla="*/ 231 w 536"/>
                  <a:gd name="T15" fmla="*/ 389 h 556"/>
                  <a:gd name="T16" fmla="*/ 231 w 536"/>
                  <a:gd name="T17" fmla="*/ 389 h 556"/>
                  <a:gd name="T18" fmla="*/ 266 w 536"/>
                  <a:gd name="T19" fmla="*/ 554 h 556"/>
                  <a:gd name="T20" fmla="*/ 267 w 536"/>
                  <a:gd name="T21" fmla="*/ 554 h 556"/>
                  <a:gd name="T22" fmla="*/ 267 w 536"/>
                  <a:gd name="T23" fmla="*/ 556 h 556"/>
                  <a:gd name="T24" fmla="*/ 536 w 536"/>
                  <a:gd name="T25" fmla="*/ 519 h 556"/>
                  <a:gd name="T26" fmla="*/ 536 w 536"/>
                  <a:gd name="T27" fmla="*/ 518 h 556"/>
                  <a:gd name="T28" fmla="*/ 536 w 536"/>
                  <a:gd name="T29" fmla="*/ 517 h 556"/>
                  <a:gd name="T30" fmla="*/ 231 w 536"/>
                  <a:gd name="T31" fmla="*/ 0 h 556"/>
                  <a:gd name="T32" fmla="*/ 200 w 536"/>
                  <a:gd name="T33" fmla="*/ 7 h 556"/>
                  <a:gd name="T34" fmla="*/ 261 w 536"/>
                  <a:gd name="T35" fmla="*/ 88 h 556"/>
                  <a:gd name="T36" fmla="*/ 269 w 536"/>
                  <a:gd name="T37" fmla="*/ 95 h 556"/>
                  <a:gd name="T38" fmla="*/ 268 w 536"/>
                  <a:gd name="T39" fmla="*/ 95 h 556"/>
                  <a:gd name="T40" fmla="*/ 309 w 536"/>
                  <a:gd name="T41" fmla="*/ 138 h 556"/>
                  <a:gd name="T42" fmla="*/ 310 w 536"/>
                  <a:gd name="T43" fmla="*/ 140 h 556"/>
                  <a:gd name="T44" fmla="*/ 322 w 536"/>
                  <a:gd name="T45" fmla="*/ 227 h 556"/>
                  <a:gd name="T46" fmla="*/ 321 w 536"/>
                  <a:gd name="T47" fmla="*/ 227 h 556"/>
                  <a:gd name="T48" fmla="*/ 226 w 536"/>
                  <a:gd name="T49" fmla="*/ 149 h 556"/>
                  <a:gd name="T50" fmla="*/ 225 w 536"/>
                  <a:gd name="T51" fmla="*/ 147 h 556"/>
                  <a:gd name="T52" fmla="*/ 179 w 536"/>
                  <a:gd name="T53" fmla="*/ 57 h 556"/>
                  <a:gd name="T54" fmla="*/ 119 w 536"/>
                  <a:gd name="T55" fmla="*/ 18 h 556"/>
                  <a:gd name="T56" fmla="*/ 53 w 536"/>
                  <a:gd name="T57" fmla="*/ 24 h 556"/>
                  <a:gd name="T58" fmla="*/ 143 w 536"/>
                  <a:gd name="T59" fmla="*/ 167 h 556"/>
                  <a:gd name="T60" fmla="*/ 143 w 536"/>
                  <a:gd name="T61" fmla="*/ 167 h 556"/>
                  <a:gd name="T62" fmla="*/ 132 w 536"/>
                  <a:gd name="T63" fmla="*/ 226 h 556"/>
                  <a:gd name="T64" fmla="*/ 132 w 536"/>
                  <a:gd name="T65" fmla="*/ 226 h 556"/>
                  <a:gd name="T66" fmla="*/ 132 w 536"/>
                  <a:gd name="T67" fmla="*/ 226 h 556"/>
                  <a:gd name="T68" fmla="*/ 132 w 536"/>
                  <a:gd name="T69" fmla="*/ 226 h 556"/>
                  <a:gd name="T70" fmla="*/ 132 w 536"/>
                  <a:gd name="T71" fmla="*/ 226 h 556"/>
                  <a:gd name="T72" fmla="*/ 132 w 536"/>
                  <a:gd name="T73" fmla="*/ 226 h 556"/>
                  <a:gd name="T74" fmla="*/ 132 w 536"/>
                  <a:gd name="T75" fmla="*/ 226 h 556"/>
                  <a:gd name="T76" fmla="*/ 132 w 536"/>
                  <a:gd name="T77" fmla="*/ 226 h 556"/>
                  <a:gd name="T78" fmla="*/ 132 w 536"/>
                  <a:gd name="T79" fmla="*/ 226 h 556"/>
                  <a:gd name="T80" fmla="*/ 93 w 536"/>
                  <a:gd name="T81" fmla="*/ 212 h 556"/>
                  <a:gd name="T82" fmla="*/ 93 w 536"/>
                  <a:gd name="T83" fmla="*/ 212 h 556"/>
                  <a:gd name="T84" fmla="*/ 45 w 536"/>
                  <a:gd name="T85" fmla="*/ 189 h 556"/>
                  <a:gd name="T86" fmla="*/ 44 w 536"/>
                  <a:gd name="T87" fmla="*/ 189 h 556"/>
                  <a:gd name="T88" fmla="*/ 14 w 536"/>
                  <a:gd name="T89" fmla="*/ 282 h 556"/>
                  <a:gd name="T90" fmla="*/ 101 w 536"/>
                  <a:gd name="T91" fmla="*/ 377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36" h="556">
                    <a:moveTo>
                      <a:pt x="101" y="377"/>
                    </a:moveTo>
                    <a:cubicBezTo>
                      <a:pt x="101" y="377"/>
                      <a:pt x="101" y="377"/>
                      <a:pt x="102" y="377"/>
                    </a:cubicBezTo>
                    <a:cubicBezTo>
                      <a:pt x="119" y="374"/>
                      <a:pt x="127" y="367"/>
                      <a:pt x="136" y="349"/>
                    </a:cubicBezTo>
                    <a:cubicBezTo>
                      <a:pt x="139" y="340"/>
                      <a:pt x="139" y="340"/>
                      <a:pt x="139" y="340"/>
                    </a:cubicBezTo>
                    <a:cubicBezTo>
                      <a:pt x="139" y="341"/>
                      <a:pt x="139" y="341"/>
                      <a:pt x="139" y="342"/>
                    </a:cubicBezTo>
                    <a:cubicBezTo>
                      <a:pt x="148" y="330"/>
                      <a:pt x="155" y="325"/>
                      <a:pt x="168" y="323"/>
                    </a:cubicBezTo>
                    <a:cubicBezTo>
                      <a:pt x="168" y="323"/>
                      <a:pt x="168" y="323"/>
                      <a:pt x="168" y="323"/>
                    </a:cubicBezTo>
                    <a:cubicBezTo>
                      <a:pt x="197" y="324"/>
                      <a:pt x="214" y="350"/>
                      <a:pt x="231" y="389"/>
                    </a:cubicBezTo>
                    <a:cubicBezTo>
                      <a:pt x="231" y="389"/>
                      <a:pt x="231" y="389"/>
                      <a:pt x="231" y="389"/>
                    </a:cubicBezTo>
                    <a:cubicBezTo>
                      <a:pt x="246" y="442"/>
                      <a:pt x="258" y="497"/>
                      <a:pt x="266" y="554"/>
                    </a:cubicBezTo>
                    <a:cubicBezTo>
                      <a:pt x="266" y="554"/>
                      <a:pt x="267" y="554"/>
                      <a:pt x="267" y="554"/>
                    </a:cubicBezTo>
                    <a:cubicBezTo>
                      <a:pt x="267" y="555"/>
                      <a:pt x="267" y="555"/>
                      <a:pt x="267" y="556"/>
                    </a:cubicBezTo>
                    <a:cubicBezTo>
                      <a:pt x="396" y="544"/>
                      <a:pt x="489" y="531"/>
                      <a:pt x="536" y="519"/>
                    </a:cubicBezTo>
                    <a:cubicBezTo>
                      <a:pt x="536" y="518"/>
                      <a:pt x="536" y="518"/>
                      <a:pt x="536" y="518"/>
                    </a:cubicBezTo>
                    <a:cubicBezTo>
                      <a:pt x="536" y="518"/>
                      <a:pt x="536" y="517"/>
                      <a:pt x="536" y="517"/>
                    </a:cubicBezTo>
                    <a:cubicBezTo>
                      <a:pt x="494" y="311"/>
                      <a:pt x="383" y="130"/>
                      <a:pt x="231" y="0"/>
                    </a:cubicBezTo>
                    <a:cubicBezTo>
                      <a:pt x="223" y="2"/>
                      <a:pt x="212" y="4"/>
                      <a:pt x="200" y="7"/>
                    </a:cubicBezTo>
                    <a:cubicBezTo>
                      <a:pt x="183" y="25"/>
                      <a:pt x="260" y="88"/>
                      <a:pt x="261" y="88"/>
                    </a:cubicBezTo>
                    <a:cubicBezTo>
                      <a:pt x="269" y="95"/>
                      <a:pt x="269" y="95"/>
                      <a:pt x="269" y="95"/>
                    </a:cubicBezTo>
                    <a:cubicBezTo>
                      <a:pt x="268" y="95"/>
                      <a:pt x="268" y="95"/>
                      <a:pt x="268" y="95"/>
                    </a:cubicBezTo>
                    <a:cubicBezTo>
                      <a:pt x="285" y="109"/>
                      <a:pt x="295" y="120"/>
                      <a:pt x="309" y="138"/>
                    </a:cubicBezTo>
                    <a:cubicBezTo>
                      <a:pt x="310" y="139"/>
                      <a:pt x="310" y="140"/>
                      <a:pt x="310" y="140"/>
                    </a:cubicBezTo>
                    <a:cubicBezTo>
                      <a:pt x="342" y="189"/>
                      <a:pt x="346" y="218"/>
                      <a:pt x="322" y="227"/>
                    </a:cubicBezTo>
                    <a:cubicBezTo>
                      <a:pt x="322" y="227"/>
                      <a:pt x="322" y="227"/>
                      <a:pt x="321" y="227"/>
                    </a:cubicBezTo>
                    <a:cubicBezTo>
                      <a:pt x="291" y="224"/>
                      <a:pt x="260" y="199"/>
                      <a:pt x="226" y="149"/>
                    </a:cubicBezTo>
                    <a:cubicBezTo>
                      <a:pt x="225" y="148"/>
                      <a:pt x="225" y="148"/>
                      <a:pt x="225" y="147"/>
                    </a:cubicBezTo>
                    <a:cubicBezTo>
                      <a:pt x="207" y="118"/>
                      <a:pt x="201" y="83"/>
                      <a:pt x="179" y="57"/>
                    </a:cubicBezTo>
                    <a:cubicBezTo>
                      <a:pt x="154" y="26"/>
                      <a:pt x="129" y="20"/>
                      <a:pt x="119" y="18"/>
                    </a:cubicBezTo>
                    <a:cubicBezTo>
                      <a:pt x="99" y="20"/>
                      <a:pt x="77" y="22"/>
                      <a:pt x="53" y="24"/>
                    </a:cubicBezTo>
                    <a:cubicBezTo>
                      <a:pt x="86" y="67"/>
                      <a:pt x="116" y="115"/>
                      <a:pt x="143" y="167"/>
                    </a:cubicBezTo>
                    <a:cubicBezTo>
                      <a:pt x="143" y="167"/>
                      <a:pt x="143" y="167"/>
                      <a:pt x="143" y="167"/>
                    </a:cubicBezTo>
                    <a:cubicBezTo>
                      <a:pt x="156" y="205"/>
                      <a:pt x="152" y="222"/>
                      <a:pt x="132" y="226"/>
                    </a:cubicBezTo>
                    <a:cubicBezTo>
                      <a:pt x="132" y="226"/>
                      <a:pt x="132" y="226"/>
                      <a:pt x="132" y="226"/>
                    </a:cubicBezTo>
                    <a:cubicBezTo>
                      <a:pt x="132" y="226"/>
                      <a:pt x="132" y="226"/>
                      <a:pt x="132" y="226"/>
                    </a:cubicBezTo>
                    <a:cubicBezTo>
                      <a:pt x="132" y="226"/>
                      <a:pt x="132" y="226"/>
                      <a:pt x="132" y="226"/>
                    </a:cubicBezTo>
                    <a:cubicBezTo>
                      <a:pt x="132" y="226"/>
                      <a:pt x="132" y="226"/>
                      <a:pt x="132" y="226"/>
                    </a:cubicBezTo>
                    <a:cubicBezTo>
                      <a:pt x="132" y="226"/>
                      <a:pt x="132" y="226"/>
                      <a:pt x="132" y="226"/>
                    </a:cubicBezTo>
                    <a:cubicBezTo>
                      <a:pt x="132" y="226"/>
                      <a:pt x="132" y="226"/>
                      <a:pt x="132" y="226"/>
                    </a:cubicBezTo>
                    <a:cubicBezTo>
                      <a:pt x="132" y="226"/>
                      <a:pt x="132" y="226"/>
                      <a:pt x="132" y="226"/>
                    </a:cubicBezTo>
                    <a:cubicBezTo>
                      <a:pt x="132" y="226"/>
                      <a:pt x="132" y="226"/>
                      <a:pt x="132" y="226"/>
                    </a:cubicBezTo>
                    <a:cubicBezTo>
                      <a:pt x="118" y="226"/>
                      <a:pt x="108" y="222"/>
                      <a:pt x="93" y="212"/>
                    </a:cubicBezTo>
                    <a:cubicBezTo>
                      <a:pt x="93" y="212"/>
                      <a:pt x="93" y="212"/>
                      <a:pt x="93" y="212"/>
                    </a:cubicBezTo>
                    <a:cubicBezTo>
                      <a:pt x="77" y="198"/>
                      <a:pt x="65" y="190"/>
                      <a:pt x="45" y="189"/>
                    </a:cubicBezTo>
                    <a:cubicBezTo>
                      <a:pt x="45" y="189"/>
                      <a:pt x="44" y="189"/>
                      <a:pt x="44" y="189"/>
                    </a:cubicBezTo>
                    <a:cubicBezTo>
                      <a:pt x="24" y="194"/>
                      <a:pt x="0" y="208"/>
                      <a:pt x="14" y="282"/>
                    </a:cubicBezTo>
                    <a:cubicBezTo>
                      <a:pt x="14" y="283"/>
                      <a:pt x="34" y="369"/>
                      <a:pt x="101" y="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0" name="Freeform 99">
                <a:extLst>
                  <a:ext uri="{FF2B5EF4-FFF2-40B4-BE49-F238E27FC236}">
                    <a16:creationId xmlns="" xmlns:a16="http://schemas.microsoft.com/office/drawing/2014/main" id="{D916AC2E-9B40-4FFC-BFA5-2CDEC2418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4325" y="2952750"/>
                <a:ext cx="136525" cy="704850"/>
              </a:xfrm>
              <a:custGeom>
                <a:avLst/>
                <a:gdLst>
                  <a:gd name="T0" fmla="*/ 46 w 48"/>
                  <a:gd name="T1" fmla="*/ 234 h 248"/>
                  <a:gd name="T2" fmla="*/ 47 w 48"/>
                  <a:gd name="T3" fmla="*/ 145 h 248"/>
                  <a:gd name="T4" fmla="*/ 31 w 48"/>
                  <a:gd name="T5" fmla="*/ 0 h 248"/>
                  <a:gd name="T6" fmla="*/ 31 w 48"/>
                  <a:gd name="T7" fmla="*/ 0 h 248"/>
                  <a:gd name="T8" fmla="*/ 0 w 48"/>
                  <a:gd name="T9" fmla="*/ 17 h 248"/>
                  <a:gd name="T10" fmla="*/ 16 w 48"/>
                  <a:gd name="T11" fmla="*/ 161 h 248"/>
                  <a:gd name="T12" fmla="*/ 15 w 48"/>
                  <a:gd name="T13" fmla="*/ 248 h 248"/>
                  <a:gd name="T14" fmla="*/ 45 w 48"/>
                  <a:gd name="T15" fmla="*/ 241 h 248"/>
                  <a:gd name="T16" fmla="*/ 46 w 48"/>
                  <a:gd name="T17" fmla="*/ 23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248">
                    <a:moveTo>
                      <a:pt x="46" y="234"/>
                    </a:moveTo>
                    <a:cubicBezTo>
                      <a:pt x="48" y="207"/>
                      <a:pt x="47" y="172"/>
                      <a:pt x="47" y="145"/>
                    </a:cubicBezTo>
                    <a:cubicBezTo>
                      <a:pt x="46" y="96"/>
                      <a:pt x="45" y="94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2" y="5"/>
                      <a:pt x="21" y="11"/>
                      <a:pt x="0" y="17"/>
                    </a:cubicBezTo>
                    <a:cubicBezTo>
                      <a:pt x="9" y="64"/>
                      <a:pt x="15" y="112"/>
                      <a:pt x="16" y="161"/>
                    </a:cubicBezTo>
                    <a:cubicBezTo>
                      <a:pt x="17" y="191"/>
                      <a:pt x="17" y="219"/>
                      <a:pt x="15" y="248"/>
                    </a:cubicBezTo>
                    <a:cubicBezTo>
                      <a:pt x="25" y="245"/>
                      <a:pt x="35" y="243"/>
                      <a:pt x="45" y="241"/>
                    </a:cubicBezTo>
                    <a:cubicBezTo>
                      <a:pt x="46" y="238"/>
                      <a:pt x="46" y="236"/>
                      <a:pt x="46" y="23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1" name="Freeform 100">
                <a:extLst>
                  <a:ext uri="{FF2B5EF4-FFF2-40B4-BE49-F238E27FC236}">
                    <a16:creationId xmlns="" xmlns:a16="http://schemas.microsoft.com/office/drawing/2014/main" id="{56253AE0-E8B5-401F-8843-9EC28772C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5325" y="3109913"/>
                <a:ext cx="1403350" cy="622300"/>
              </a:xfrm>
              <a:custGeom>
                <a:avLst/>
                <a:gdLst>
                  <a:gd name="T0" fmla="*/ 494 w 494"/>
                  <a:gd name="T1" fmla="*/ 145 h 219"/>
                  <a:gd name="T2" fmla="*/ 481 w 494"/>
                  <a:gd name="T3" fmla="*/ 0 h 219"/>
                  <a:gd name="T4" fmla="*/ 117 w 494"/>
                  <a:gd name="T5" fmla="*/ 24 h 219"/>
                  <a:gd name="T6" fmla="*/ 0 w 494"/>
                  <a:gd name="T7" fmla="*/ 29 h 219"/>
                  <a:gd name="T8" fmla="*/ 4 w 494"/>
                  <a:gd name="T9" fmla="*/ 112 h 219"/>
                  <a:gd name="T10" fmla="*/ 351 w 494"/>
                  <a:gd name="T11" fmla="*/ 208 h 219"/>
                  <a:gd name="T12" fmla="*/ 367 w 494"/>
                  <a:gd name="T13" fmla="*/ 202 h 219"/>
                  <a:gd name="T14" fmla="*/ 369 w 494"/>
                  <a:gd name="T15" fmla="*/ 202 h 219"/>
                  <a:gd name="T16" fmla="*/ 404 w 494"/>
                  <a:gd name="T17" fmla="*/ 214 h 219"/>
                  <a:gd name="T18" fmla="*/ 484 w 494"/>
                  <a:gd name="T19" fmla="*/ 219 h 219"/>
                  <a:gd name="T20" fmla="*/ 494 w 494"/>
                  <a:gd name="T21" fmla="*/ 176 h 219"/>
                  <a:gd name="T22" fmla="*/ 494 w 494"/>
                  <a:gd name="T23" fmla="*/ 145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4" h="219">
                    <a:moveTo>
                      <a:pt x="494" y="145"/>
                    </a:moveTo>
                    <a:cubicBezTo>
                      <a:pt x="492" y="96"/>
                      <a:pt x="488" y="47"/>
                      <a:pt x="481" y="0"/>
                    </a:cubicBezTo>
                    <a:cubicBezTo>
                      <a:pt x="379" y="9"/>
                      <a:pt x="256" y="17"/>
                      <a:pt x="117" y="24"/>
                    </a:cubicBezTo>
                    <a:cubicBezTo>
                      <a:pt x="78" y="26"/>
                      <a:pt x="39" y="28"/>
                      <a:pt x="0" y="29"/>
                    </a:cubicBezTo>
                    <a:cubicBezTo>
                      <a:pt x="1" y="57"/>
                      <a:pt x="3" y="84"/>
                      <a:pt x="4" y="112"/>
                    </a:cubicBezTo>
                    <a:cubicBezTo>
                      <a:pt x="116" y="158"/>
                      <a:pt x="233" y="191"/>
                      <a:pt x="351" y="208"/>
                    </a:cubicBezTo>
                    <a:cubicBezTo>
                      <a:pt x="356" y="205"/>
                      <a:pt x="361" y="203"/>
                      <a:pt x="367" y="202"/>
                    </a:cubicBezTo>
                    <a:cubicBezTo>
                      <a:pt x="368" y="202"/>
                      <a:pt x="368" y="202"/>
                      <a:pt x="369" y="202"/>
                    </a:cubicBezTo>
                    <a:cubicBezTo>
                      <a:pt x="383" y="202"/>
                      <a:pt x="393" y="205"/>
                      <a:pt x="404" y="214"/>
                    </a:cubicBezTo>
                    <a:cubicBezTo>
                      <a:pt x="431" y="217"/>
                      <a:pt x="458" y="219"/>
                      <a:pt x="484" y="219"/>
                    </a:cubicBezTo>
                    <a:cubicBezTo>
                      <a:pt x="488" y="209"/>
                      <a:pt x="492" y="195"/>
                      <a:pt x="494" y="176"/>
                    </a:cubicBezTo>
                    <a:cubicBezTo>
                      <a:pt x="494" y="166"/>
                      <a:pt x="494" y="155"/>
                      <a:pt x="494" y="14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Freeform 101">
                <a:extLst>
                  <a:ext uri="{FF2B5EF4-FFF2-40B4-BE49-F238E27FC236}">
                    <a16:creationId xmlns="" xmlns:a16="http://schemas.microsoft.com/office/drawing/2014/main" id="{4843184C-DBEA-4D24-8E72-5985342B4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1213" y="3005138"/>
                <a:ext cx="814388" cy="735013"/>
              </a:xfrm>
              <a:custGeom>
                <a:avLst/>
                <a:gdLst>
                  <a:gd name="T0" fmla="*/ 285 w 287"/>
                  <a:gd name="T1" fmla="*/ 230 h 259"/>
                  <a:gd name="T2" fmla="*/ 286 w 287"/>
                  <a:gd name="T3" fmla="*/ 144 h 259"/>
                  <a:gd name="T4" fmla="*/ 270 w 287"/>
                  <a:gd name="T5" fmla="*/ 0 h 259"/>
                  <a:gd name="T6" fmla="*/ 0 w 287"/>
                  <a:gd name="T7" fmla="*/ 38 h 259"/>
                  <a:gd name="T8" fmla="*/ 12 w 287"/>
                  <a:gd name="T9" fmla="*/ 182 h 259"/>
                  <a:gd name="T10" fmla="*/ 13 w 287"/>
                  <a:gd name="T11" fmla="*/ 217 h 259"/>
                  <a:gd name="T12" fmla="*/ 13 w 287"/>
                  <a:gd name="T13" fmla="*/ 217 h 259"/>
                  <a:gd name="T14" fmla="*/ 5 w 287"/>
                  <a:gd name="T15" fmla="*/ 257 h 259"/>
                  <a:gd name="T16" fmla="*/ 285 w 287"/>
                  <a:gd name="T17" fmla="*/ 23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7" h="259">
                    <a:moveTo>
                      <a:pt x="285" y="230"/>
                    </a:moveTo>
                    <a:cubicBezTo>
                      <a:pt x="286" y="202"/>
                      <a:pt x="287" y="173"/>
                      <a:pt x="286" y="144"/>
                    </a:cubicBezTo>
                    <a:cubicBezTo>
                      <a:pt x="284" y="95"/>
                      <a:pt x="279" y="47"/>
                      <a:pt x="270" y="0"/>
                    </a:cubicBezTo>
                    <a:cubicBezTo>
                      <a:pt x="223" y="13"/>
                      <a:pt x="129" y="26"/>
                      <a:pt x="0" y="38"/>
                    </a:cubicBezTo>
                    <a:cubicBezTo>
                      <a:pt x="6" y="85"/>
                      <a:pt x="11" y="133"/>
                      <a:pt x="12" y="182"/>
                    </a:cubicBezTo>
                    <a:cubicBezTo>
                      <a:pt x="13" y="194"/>
                      <a:pt x="13" y="205"/>
                      <a:pt x="13" y="217"/>
                    </a:cubicBezTo>
                    <a:cubicBezTo>
                      <a:pt x="13" y="217"/>
                      <a:pt x="13" y="217"/>
                      <a:pt x="13" y="217"/>
                    </a:cubicBezTo>
                    <a:cubicBezTo>
                      <a:pt x="11" y="232"/>
                      <a:pt x="8" y="245"/>
                      <a:pt x="5" y="257"/>
                    </a:cubicBezTo>
                    <a:cubicBezTo>
                      <a:pt x="98" y="259"/>
                      <a:pt x="192" y="251"/>
                      <a:pt x="285" y="2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3" name="Freeform 102">
                <a:extLst>
                  <a:ext uri="{FF2B5EF4-FFF2-40B4-BE49-F238E27FC236}">
                    <a16:creationId xmlns="" xmlns:a16="http://schemas.microsoft.com/office/drawing/2014/main" id="{43EC9227-8A98-43AF-A218-4776B0399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913" y="908050"/>
                <a:ext cx="1571625" cy="1343025"/>
              </a:xfrm>
              <a:custGeom>
                <a:avLst/>
                <a:gdLst>
                  <a:gd name="T0" fmla="*/ 112 w 553"/>
                  <a:gd name="T1" fmla="*/ 401 h 473"/>
                  <a:gd name="T2" fmla="*/ 112 w 553"/>
                  <a:gd name="T3" fmla="*/ 399 h 473"/>
                  <a:gd name="T4" fmla="*/ 123 w 553"/>
                  <a:gd name="T5" fmla="*/ 350 h 473"/>
                  <a:gd name="T6" fmla="*/ 122 w 553"/>
                  <a:gd name="T7" fmla="*/ 343 h 473"/>
                  <a:gd name="T8" fmla="*/ 123 w 553"/>
                  <a:gd name="T9" fmla="*/ 343 h 473"/>
                  <a:gd name="T10" fmla="*/ 199 w 553"/>
                  <a:gd name="T11" fmla="*/ 254 h 473"/>
                  <a:gd name="T12" fmla="*/ 199 w 553"/>
                  <a:gd name="T13" fmla="*/ 254 h 473"/>
                  <a:gd name="T14" fmla="*/ 202 w 553"/>
                  <a:gd name="T15" fmla="*/ 253 h 473"/>
                  <a:gd name="T16" fmla="*/ 208 w 553"/>
                  <a:gd name="T17" fmla="*/ 252 h 473"/>
                  <a:gd name="T18" fmla="*/ 208 w 553"/>
                  <a:gd name="T19" fmla="*/ 252 h 473"/>
                  <a:gd name="T20" fmla="*/ 282 w 553"/>
                  <a:gd name="T21" fmla="*/ 253 h 473"/>
                  <a:gd name="T22" fmla="*/ 284 w 553"/>
                  <a:gd name="T23" fmla="*/ 253 h 473"/>
                  <a:gd name="T24" fmla="*/ 335 w 553"/>
                  <a:gd name="T25" fmla="*/ 164 h 473"/>
                  <a:gd name="T26" fmla="*/ 342 w 553"/>
                  <a:gd name="T27" fmla="*/ 155 h 473"/>
                  <a:gd name="T28" fmla="*/ 348 w 553"/>
                  <a:gd name="T29" fmla="*/ 146 h 473"/>
                  <a:gd name="T30" fmla="*/ 413 w 553"/>
                  <a:gd name="T31" fmla="*/ 114 h 473"/>
                  <a:gd name="T32" fmla="*/ 414 w 553"/>
                  <a:gd name="T33" fmla="*/ 113 h 473"/>
                  <a:gd name="T34" fmla="*/ 414 w 553"/>
                  <a:gd name="T35" fmla="*/ 121 h 473"/>
                  <a:gd name="T36" fmla="*/ 482 w 553"/>
                  <a:gd name="T37" fmla="*/ 81 h 473"/>
                  <a:gd name="T38" fmla="*/ 482 w 553"/>
                  <a:gd name="T39" fmla="*/ 80 h 473"/>
                  <a:gd name="T40" fmla="*/ 491 w 553"/>
                  <a:gd name="T41" fmla="*/ 43 h 473"/>
                  <a:gd name="T42" fmla="*/ 467 w 553"/>
                  <a:gd name="T43" fmla="*/ 50 h 473"/>
                  <a:gd name="T44" fmla="*/ 462 w 553"/>
                  <a:gd name="T45" fmla="*/ 54 h 473"/>
                  <a:gd name="T46" fmla="*/ 462 w 553"/>
                  <a:gd name="T47" fmla="*/ 53 h 473"/>
                  <a:gd name="T48" fmla="*/ 441 w 553"/>
                  <a:gd name="T49" fmla="*/ 58 h 473"/>
                  <a:gd name="T50" fmla="*/ 468 w 553"/>
                  <a:gd name="T51" fmla="*/ 32 h 473"/>
                  <a:gd name="T52" fmla="*/ 468 w 553"/>
                  <a:gd name="T53" fmla="*/ 32 h 473"/>
                  <a:gd name="T54" fmla="*/ 553 w 553"/>
                  <a:gd name="T55" fmla="*/ 0 h 473"/>
                  <a:gd name="T56" fmla="*/ 552 w 553"/>
                  <a:gd name="T57" fmla="*/ 0 h 473"/>
                  <a:gd name="T58" fmla="*/ 548 w 553"/>
                  <a:gd name="T59" fmla="*/ 1 h 473"/>
                  <a:gd name="T60" fmla="*/ 383 w 553"/>
                  <a:gd name="T61" fmla="*/ 33 h 473"/>
                  <a:gd name="T62" fmla="*/ 339 w 553"/>
                  <a:gd name="T63" fmla="*/ 52 h 473"/>
                  <a:gd name="T64" fmla="*/ 395 w 553"/>
                  <a:gd name="T65" fmla="*/ 37 h 473"/>
                  <a:gd name="T66" fmla="*/ 396 w 553"/>
                  <a:gd name="T67" fmla="*/ 38 h 473"/>
                  <a:gd name="T68" fmla="*/ 380 w 553"/>
                  <a:gd name="T69" fmla="*/ 49 h 473"/>
                  <a:gd name="T70" fmla="*/ 341 w 553"/>
                  <a:gd name="T71" fmla="*/ 71 h 473"/>
                  <a:gd name="T72" fmla="*/ 328 w 553"/>
                  <a:gd name="T73" fmla="*/ 78 h 473"/>
                  <a:gd name="T74" fmla="*/ 326 w 553"/>
                  <a:gd name="T75" fmla="*/ 80 h 473"/>
                  <a:gd name="T76" fmla="*/ 225 w 553"/>
                  <a:gd name="T77" fmla="*/ 134 h 473"/>
                  <a:gd name="T78" fmla="*/ 225 w 553"/>
                  <a:gd name="T79" fmla="*/ 134 h 473"/>
                  <a:gd name="T80" fmla="*/ 221 w 553"/>
                  <a:gd name="T81" fmla="*/ 132 h 473"/>
                  <a:gd name="T82" fmla="*/ 226 w 553"/>
                  <a:gd name="T83" fmla="*/ 122 h 473"/>
                  <a:gd name="T84" fmla="*/ 225 w 553"/>
                  <a:gd name="T85" fmla="*/ 123 h 473"/>
                  <a:gd name="T86" fmla="*/ 236 w 553"/>
                  <a:gd name="T87" fmla="*/ 107 h 473"/>
                  <a:gd name="T88" fmla="*/ 175 w 553"/>
                  <a:gd name="T89" fmla="*/ 139 h 473"/>
                  <a:gd name="T90" fmla="*/ 52 w 553"/>
                  <a:gd name="T91" fmla="*/ 245 h 473"/>
                  <a:gd name="T92" fmla="*/ 103 w 553"/>
                  <a:gd name="T93" fmla="*/ 249 h 473"/>
                  <a:gd name="T94" fmla="*/ 103 w 553"/>
                  <a:gd name="T95" fmla="*/ 249 h 473"/>
                  <a:gd name="T96" fmla="*/ 60 w 553"/>
                  <a:gd name="T97" fmla="*/ 341 h 473"/>
                  <a:gd name="T98" fmla="*/ 60 w 553"/>
                  <a:gd name="T99" fmla="*/ 341 h 473"/>
                  <a:gd name="T100" fmla="*/ 14 w 553"/>
                  <a:gd name="T101" fmla="*/ 396 h 473"/>
                  <a:gd name="T102" fmla="*/ 13 w 553"/>
                  <a:gd name="T103" fmla="*/ 397 h 473"/>
                  <a:gd name="T104" fmla="*/ 0 w 553"/>
                  <a:gd name="T105" fmla="*/ 436 h 473"/>
                  <a:gd name="T106" fmla="*/ 39 w 553"/>
                  <a:gd name="T107" fmla="*/ 473 h 473"/>
                  <a:gd name="T108" fmla="*/ 112 w 553"/>
                  <a:gd name="T109" fmla="*/ 401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53" h="473">
                    <a:moveTo>
                      <a:pt x="112" y="401"/>
                    </a:moveTo>
                    <a:cubicBezTo>
                      <a:pt x="112" y="400"/>
                      <a:pt x="112" y="400"/>
                      <a:pt x="112" y="399"/>
                    </a:cubicBezTo>
                    <a:cubicBezTo>
                      <a:pt x="121" y="379"/>
                      <a:pt x="123" y="366"/>
                      <a:pt x="123" y="350"/>
                    </a:cubicBezTo>
                    <a:cubicBezTo>
                      <a:pt x="122" y="343"/>
                      <a:pt x="122" y="343"/>
                      <a:pt x="122" y="343"/>
                    </a:cubicBezTo>
                    <a:cubicBezTo>
                      <a:pt x="122" y="343"/>
                      <a:pt x="123" y="343"/>
                      <a:pt x="123" y="343"/>
                    </a:cubicBezTo>
                    <a:cubicBezTo>
                      <a:pt x="127" y="316"/>
                      <a:pt x="151" y="268"/>
                      <a:pt x="199" y="254"/>
                    </a:cubicBezTo>
                    <a:cubicBezTo>
                      <a:pt x="199" y="254"/>
                      <a:pt x="199" y="254"/>
                      <a:pt x="199" y="254"/>
                    </a:cubicBezTo>
                    <a:cubicBezTo>
                      <a:pt x="199" y="254"/>
                      <a:pt x="200" y="254"/>
                      <a:pt x="202" y="253"/>
                    </a:cubicBezTo>
                    <a:cubicBezTo>
                      <a:pt x="204" y="253"/>
                      <a:pt x="206" y="253"/>
                      <a:pt x="208" y="252"/>
                    </a:cubicBezTo>
                    <a:cubicBezTo>
                      <a:pt x="208" y="252"/>
                      <a:pt x="208" y="252"/>
                      <a:pt x="208" y="252"/>
                    </a:cubicBezTo>
                    <a:cubicBezTo>
                      <a:pt x="231" y="253"/>
                      <a:pt x="256" y="253"/>
                      <a:pt x="282" y="253"/>
                    </a:cubicBezTo>
                    <a:cubicBezTo>
                      <a:pt x="282" y="253"/>
                      <a:pt x="283" y="253"/>
                      <a:pt x="284" y="253"/>
                    </a:cubicBezTo>
                    <a:cubicBezTo>
                      <a:pt x="300" y="221"/>
                      <a:pt x="317" y="191"/>
                      <a:pt x="335" y="164"/>
                    </a:cubicBezTo>
                    <a:cubicBezTo>
                      <a:pt x="337" y="161"/>
                      <a:pt x="340" y="158"/>
                      <a:pt x="342" y="155"/>
                    </a:cubicBezTo>
                    <a:cubicBezTo>
                      <a:pt x="344" y="152"/>
                      <a:pt x="346" y="149"/>
                      <a:pt x="348" y="146"/>
                    </a:cubicBezTo>
                    <a:cubicBezTo>
                      <a:pt x="387" y="110"/>
                      <a:pt x="405" y="93"/>
                      <a:pt x="413" y="114"/>
                    </a:cubicBezTo>
                    <a:cubicBezTo>
                      <a:pt x="413" y="114"/>
                      <a:pt x="413" y="114"/>
                      <a:pt x="414" y="113"/>
                    </a:cubicBezTo>
                    <a:cubicBezTo>
                      <a:pt x="414" y="116"/>
                      <a:pt x="414" y="119"/>
                      <a:pt x="414" y="121"/>
                    </a:cubicBezTo>
                    <a:cubicBezTo>
                      <a:pt x="418" y="138"/>
                      <a:pt x="451" y="137"/>
                      <a:pt x="482" y="81"/>
                    </a:cubicBezTo>
                    <a:cubicBezTo>
                      <a:pt x="482" y="81"/>
                      <a:pt x="482" y="81"/>
                      <a:pt x="482" y="80"/>
                    </a:cubicBezTo>
                    <a:cubicBezTo>
                      <a:pt x="494" y="56"/>
                      <a:pt x="492" y="48"/>
                      <a:pt x="491" y="43"/>
                    </a:cubicBezTo>
                    <a:cubicBezTo>
                      <a:pt x="487" y="41"/>
                      <a:pt x="484" y="40"/>
                      <a:pt x="467" y="50"/>
                    </a:cubicBezTo>
                    <a:cubicBezTo>
                      <a:pt x="462" y="54"/>
                      <a:pt x="462" y="54"/>
                      <a:pt x="462" y="54"/>
                    </a:cubicBezTo>
                    <a:cubicBezTo>
                      <a:pt x="462" y="53"/>
                      <a:pt x="462" y="53"/>
                      <a:pt x="462" y="53"/>
                    </a:cubicBezTo>
                    <a:cubicBezTo>
                      <a:pt x="447" y="60"/>
                      <a:pt x="444" y="59"/>
                      <a:pt x="441" y="58"/>
                    </a:cubicBezTo>
                    <a:cubicBezTo>
                      <a:pt x="441" y="55"/>
                      <a:pt x="442" y="48"/>
                      <a:pt x="468" y="32"/>
                    </a:cubicBezTo>
                    <a:cubicBezTo>
                      <a:pt x="468" y="32"/>
                      <a:pt x="468" y="32"/>
                      <a:pt x="468" y="32"/>
                    </a:cubicBezTo>
                    <a:cubicBezTo>
                      <a:pt x="495" y="16"/>
                      <a:pt x="524" y="5"/>
                      <a:pt x="553" y="0"/>
                    </a:cubicBezTo>
                    <a:cubicBezTo>
                      <a:pt x="553" y="0"/>
                      <a:pt x="553" y="0"/>
                      <a:pt x="552" y="0"/>
                    </a:cubicBezTo>
                    <a:cubicBezTo>
                      <a:pt x="551" y="0"/>
                      <a:pt x="549" y="1"/>
                      <a:pt x="548" y="1"/>
                    </a:cubicBezTo>
                    <a:cubicBezTo>
                      <a:pt x="491" y="5"/>
                      <a:pt x="436" y="16"/>
                      <a:pt x="383" y="33"/>
                    </a:cubicBezTo>
                    <a:cubicBezTo>
                      <a:pt x="345" y="47"/>
                      <a:pt x="342" y="50"/>
                      <a:pt x="339" y="52"/>
                    </a:cubicBezTo>
                    <a:cubicBezTo>
                      <a:pt x="359" y="50"/>
                      <a:pt x="376" y="40"/>
                      <a:pt x="395" y="37"/>
                    </a:cubicBezTo>
                    <a:cubicBezTo>
                      <a:pt x="395" y="37"/>
                      <a:pt x="395" y="37"/>
                      <a:pt x="396" y="38"/>
                    </a:cubicBezTo>
                    <a:cubicBezTo>
                      <a:pt x="391" y="42"/>
                      <a:pt x="386" y="45"/>
                      <a:pt x="380" y="49"/>
                    </a:cubicBezTo>
                    <a:cubicBezTo>
                      <a:pt x="369" y="60"/>
                      <a:pt x="355" y="65"/>
                      <a:pt x="341" y="71"/>
                    </a:cubicBezTo>
                    <a:cubicBezTo>
                      <a:pt x="337" y="74"/>
                      <a:pt x="332" y="76"/>
                      <a:pt x="328" y="78"/>
                    </a:cubicBezTo>
                    <a:cubicBezTo>
                      <a:pt x="328" y="79"/>
                      <a:pt x="327" y="79"/>
                      <a:pt x="326" y="80"/>
                    </a:cubicBezTo>
                    <a:cubicBezTo>
                      <a:pt x="271" y="114"/>
                      <a:pt x="246" y="130"/>
                      <a:pt x="225" y="134"/>
                    </a:cubicBezTo>
                    <a:cubicBezTo>
                      <a:pt x="225" y="134"/>
                      <a:pt x="225" y="134"/>
                      <a:pt x="225" y="134"/>
                    </a:cubicBezTo>
                    <a:cubicBezTo>
                      <a:pt x="224" y="133"/>
                      <a:pt x="222" y="133"/>
                      <a:pt x="221" y="132"/>
                    </a:cubicBezTo>
                    <a:cubicBezTo>
                      <a:pt x="222" y="128"/>
                      <a:pt x="222" y="128"/>
                      <a:pt x="226" y="122"/>
                    </a:cubicBezTo>
                    <a:cubicBezTo>
                      <a:pt x="226" y="122"/>
                      <a:pt x="225" y="123"/>
                      <a:pt x="225" y="123"/>
                    </a:cubicBezTo>
                    <a:cubicBezTo>
                      <a:pt x="236" y="112"/>
                      <a:pt x="236" y="111"/>
                      <a:pt x="236" y="107"/>
                    </a:cubicBezTo>
                    <a:cubicBezTo>
                      <a:pt x="227" y="107"/>
                      <a:pt x="209" y="116"/>
                      <a:pt x="175" y="139"/>
                    </a:cubicBezTo>
                    <a:cubicBezTo>
                      <a:pt x="131" y="170"/>
                      <a:pt x="90" y="206"/>
                      <a:pt x="52" y="245"/>
                    </a:cubicBezTo>
                    <a:cubicBezTo>
                      <a:pt x="67" y="247"/>
                      <a:pt x="84" y="248"/>
                      <a:pt x="103" y="249"/>
                    </a:cubicBezTo>
                    <a:cubicBezTo>
                      <a:pt x="103" y="249"/>
                      <a:pt x="103" y="249"/>
                      <a:pt x="103" y="249"/>
                    </a:cubicBezTo>
                    <a:cubicBezTo>
                      <a:pt x="130" y="269"/>
                      <a:pt x="63" y="338"/>
                      <a:pt x="60" y="341"/>
                    </a:cubicBezTo>
                    <a:cubicBezTo>
                      <a:pt x="60" y="341"/>
                      <a:pt x="60" y="341"/>
                      <a:pt x="60" y="341"/>
                    </a:cubicBezTo>
                    <a:cubicBezTo>
                      <a:pt x="43" y="356"/>
                      <a:pt x="30" y="368"/>
                      <a:pt x="14" y="396"/>
                    </a:cubicBezTo>
                    <a:cubicBezTo>
                      <a:pt x="13" y="396"/>
                      <a:pt x="13" y="397"/>
                      <a:pt x="13" y="397"/>
                    </a:cubicBezTo>
                    <a:cubicBezTo>
                      <a:pt x="10" y="403"/>
                      <a:pt x="2" y="419"/>
                      <a:pt x="0" y="436"/>
                    </a:cubicBezTo>
                    <a:cubicBezTo>
                      <a:pt x="13" y="448"/>
                      <a:pt x="26" y="460"/>
                      <a:pt x="39" y="473"/>
                    </a:cubicBezTo>
                    <a:cubicBezTo>
                      <a:pt x="82" y="460"/>
                      <a:pt x="107" y="411"/>
                      <a:pt x="112" y="4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4" name="Freeform 103">
                <a:extLst>
                  <a:ext uri="{FF2B5EF4-FFF2-40B4-BE49-F238E27FC236}">
                    <a16:creationId xmlns="" xmlns:a16="http://schemas.microsoft.com/office/drawing/2014/main" id="{23FB39A0-5CCC-40C8-91B8-7E9B5D118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1363" y="1077913"/>
                <a:ext cx="50800" cy="22225"/>
              </a:xfrm>
              <a:custGeom>
                <a:avLst/>
                <a:gdLst>
                  <a:gd name="T0" fmla="*/ 0 w 18"/>
                  <a:gd name="T1" fmla="*/ 8 h 8"/>
                  <a:gd name="T2" fmla="*/ 18 w 18"/>
                  <a:gd name="T3" fmla="*/ 0 h 8"/>
                  <a:gd name="T4" fmla="*/ 0 w 18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8">
                    <a:moveTo>
                      <a:pt x="0" y="8"/>
                    </a:moveTo>
                    <a:cubicBezTo>
                      <a:pt x="6" y="5"/>
                      <a:pt x="12" y="3"/>
                      <a:pt x="18" y="0"/>
                    </a:cubicBezTo>
                    <a:cubicBezTo>
                      <a:pt x="12" y="3"/>
                      <a:pt x="6" y="5"/>
                      <a:pt x="0" y="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5" name="Freeform 104">
                <a:extLst>
                  <a:ext uri="{FF2B5EF4-FFF2-40B4-BE49-F238E27FC236}">
                    <a16:creationId xmlns="" xmlns:a16="http://schemas.microsoft.com/office/drawing/2014/main" id="{0C7E4A8D-B662-4FEA-A001-F9B8A2EED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9600" y="1131888"/>
                <a:ext cx="57150" cy="28575"/>
              </a:xfrm>
              <a:custGeom>
                <a:avLst/>
                <a:gdLst>
                  <a:gd name="T0" fmla="*/ 0 w 20"/>
                  <a:gd name="T1" fmla="*/ 10 h 10"/>
                  <a:gd name="T2" fmla="*/ 20 w 20"/>
                  <a:gd name="T3" fmla="*/ 0 h 10"/>
                  <a:gd name="T4" fmla="*/ 0 w 20"/>
                  <a:gd name="T5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0">
                    <a:moveTo>
                      <a:pt x="0" y="10"/>
                    </a:moveTo>
                    <a:cubicBezTo>
                      <a:pt x="7" y="6"/>
                      <a:pt x="13" y="3"/>
                      <a:pt x="20" y="0"/>
                    </a:cubicBezTo>
                    <a:cubicBezTo>
                      <a:pt x="13" y="3"/>
                      <a:pt x="7" y="6"/>
                      <a:pt x="0" y="1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6" name="Freeform 105">
                <a:extLst>
                  <a:ext uri="{FF2B5EF4-FFF2-40B4-BE49-F238E27FC236}">
                    <a16:creationId xmlns="" xmlns:a16="http://schemas.microsoft.com/office/drawing/2014/main" id="{A3287F28-BDA4-498D-9ED6-D8CE35828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4875" y="1031875"/>
                <a:ext cx="14288" cy="6350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0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1"/>
                      <a:pt x="3" y="1"/>
                      <a:pt x="5" y="0"/>
                    </a:cubicBezTo>
                    <a:cubicBezTo>
                      <a:pt x="3" y="1"/>
                      <a:pt x="1" y="1"/>
                      <a:pt x="0" y="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7" name="Freeform 106">
                <a:extLst>
                  <a:ext uri="{FF2B5EF4-FFF2-40B4-BE49-F238E27FC236}">
                    <a16:creationId xmlns="" xmlns:a16="http://schemas.microsoft.com/office/drawing/2014/main" id="{5DF346C2-3E19-49EA-9CD3-4868C620D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875" y="908050"/>
                <a:ext cx="1617663" cy="698500"/>
              </a:xfrm>
              <a:custGeom>
                <a:avLst/>
                <a:gdLst>
                  <a:gd name="T0" fmla="*/ 97 w 569"/>
                  <a:gd name="T1" fmla="*/ 158 h 246"/>
                  <a:gd name="T2" fmla="*/ 146 w 569"/>
                  <a:gd name="T3" fmla="*/ 126 h 246"/>
                  <a:gd name="T4" fmla="*/ 240 w 569"/>
                  <a:gd name="T5" fmla="*/ 81 h 246"/>
                  <a:gd name="T6" fmla="*/ 161 w 569"/>
                  <a:gd name="T7" fmla="*/ 132 h 246"/>
                  <a:gd name="T8" fmla="*/ 25 w 569"/>
                  <a:gd name="T9" fmla="*/ 241 h 246"/>
                  <a:gd name="T10" fmla="*/ 65 w 569"/>
                  <a:gd name="T11" fmla="*/ 245 h 246"/>
                  <a:gd name="T12" fmla="*/ 189 w 569"/>
                  <a:gd name="T13" fmla="*/ 138 h 246"/>
                  <a:gd name="T14" fmla="*/ 259 w 569"/>
                  <a:gd name="T15" fmla="*/ 102 h 246"/>
                  <a:gd name="T16" fmla="*/ 259 w 569"/>
                  <a:gd name="T17" fmla="*/ 102 h 246"/>
                  <a:gd name="T18" fmla="*/ 259 w 569"/>
                  <a:gd name="T19" fmla="*/ 102 h 246"/>
                  <a:gd name="T20" fmla="*/ 259 w 569"/>
                  <a:gd name="T21" fmla="*/ 102 h 246"/>
                  <a:gd name="T22" fmla="*/ 259 w 569"/>
                  <a:gd name="T23" fmla="*/ 102 h 246"/>
                  <a:gd name="T24" fmla="*/ 256 w 569"/>
                  <a:gd name="T25" fmla="*/ 111 h 246"/>
                  <a:gd name="T26" fmla="*/ 245 w 569"/>
                  <a:gd name="T27" fmla="*/ 127 h 246"/>
                  <a:gd name="T28" fmla="*/ 248 w 569"/>
                  <a:gd name="T29" fmla="*/ 128 h 246"/>
                  <a:gd name="T30" fmla="*/ 340 w 569"/>
                  <a:gd name="T31" fmla="*/ 80 h 246"/>
                  <a:gd name="T32" fmla="*/ 396 w 569"/>
                  <a:gd name="T33" fmla="*/ 49 h 246"/>
                  <a:gd name="T34" fmla="*/ 403 w 569"/>
                  <a:gd name="T35" fmla="*/ 40 h 246"/>
                  <a:gd name="T36" fmla="*/ 370 w 569"/>
                  <a:gd name="T37" fmla="*/ 50 h 246"/>
                  <a:gd name="T38" fmla="*/ 347 w 569"/>
                  <a:gd name="T39" fmla="*/ 56 h 246"/>
                  <a:gd name="T40" fmla="*/ 347 w 569"/>
                  <a:gd name="T41" fmla="*/ 56 h 246"/>
                  <a:gd name="T42" fmla="*/ 347 w 569"/>
                  <a:gd name="T43" fmla="*/ 55 h 246"/>
                  <a:gd name="T44" fmla="*/ 398 w 569"/>
                  <a:gd name="T45" fmla="*/ 34 h 246"/>
                  <a:gd name="T46" fmla="*/ 568 w 569"/>
                  <a:gd name="T47" fmla="*/ 0 h 246"/>
                  <a:gd name="T48" fmla="*/ 569 w 569"/>
                  <a:gd name="T49" fmla="*/ 0 h 246"/>
                  <a:gd name="T50" fmla="*/ 516 w 569"/>
                  <a:gd name="T51" fmla="*/ 3 h 246"/>
                  <a:gd name="T52" fmla="*/ 465 w 569"/>
                  <a:gd name="T53" fmla="*/ 9 h 246"/>
                  <a:gd name="T54" fmla="*/ 415 w 569"/>
                  <a:gd name="T55" fmla="*/ 18 h 246"/>
                  <a:gd name="T56" fmla="*/ 367 w 569"/>
                  <a:gd name="T57" fmla="*/ 30 h 246"/>
                  <a:gd name="T58" fmla="*/ 319 w 569"/>
                  <a:gd name="T59" fmla="*/ 44 h 246"/>
                  <a:gd name="T60" fmla="*/ 280 w 569"/>
                  <a:gd name="T61" fmla="*/ 58 h 246"/>
                  <a:gd name="T62" fmla="*/ 177 w 569"/>
                  <a:gd name="T63" fmla="*/ 105 h 246"/>
                  <a:gd name="T64" fmla="*/ 49 w 569"/>
                  <a:gd name="T65" fmla="*/ 189 h 246"/>
                  <a:gd name="T66" fmla="*/ 1 w 569"/>
                  <a:gd name="T67" fmla="*/ 232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69" h="246">
                    <a:moveTo>
                      <a:pt x="90" y="164"/>
                    </a:moveTo>
                    <a:cubicBezTo>
                      <a:pt x="97" y="158"/>
                      <a:pt x="97" y="158"/>
                      <a:pt x="97" y="158"/>
                    </a:cubicBezTo>
                    <a:cubicBezTo>
                      <a:pt x="97" y="158"/>
                      <a:pt x="97" y="158"/>
                      <a:pt x="97" y="158"/>
                    </a:cubicBezTo>
                    <a:cubicBezTo>
                      <a:pt x="113" y="146"/>
                      <a:pt x="125" y="138"/>
                      <a:pt x="146" y="126"/>
                    </a:cubicBezTo>
                    <a:cubicBezTo>
                      <a:pt x="146" y="126"/>
                      <a:pt x="147" y="125"/>
                      <a:pt x="148" y="125"/>
                    </a:cubicBezTo>
                    <a:cubicBezTo>
                      <a:pt x="218" y="84"/>
                      <a:pt x="239" y="82"/>
                      <a:pt x="240" y="81"/>
                    </a:cubicBezTo>
                    <a:cubicBezTo>
                      <a:pt x="240" y="81"/>
                      <a:pt x="240" y="81"/>
                      <a:pt x="239" y="83"/>
                    </a:cubicBezTo>
                    <a:cubicBezTo>
                      <a:pt x="214" y="102"/>
                      <a:pt x="187" y="116"/>
                      <a:pt x="161" y="132"/>
                    </a:cubicBezTo>
                    <a:cubicBezTo>
                      <a:pt x="161" y="133"/>
                      <a:pt x="160" y="133"/>
                      <a:pt x="159" y="134"/>
                    </a:cubicBezTo>
                    <a:cubicBezTo>
                      <a:pt x="79" y="185"/>
                      <a:pt x="31" y="216"/>
                      <a:pt x="25" y="241"/>
                    </a:cubicBezTo>
                    <a:cubicBezTo>
                      <a:pt x="35" y="243"/>
                      <a:pt x="48" y="245"/>
                      <a:pt x="64" y="246"/>
                    </a:cubicBezTo>
                    <a:cubicBezTo>
                      <a:pt x="64" y="246"/>
                      <a:pt x="65" y="245"/>
                      <a:pt x="65" y="245"/>
                    </a:cubicBezTo>
                    <a:cubicBezTo>
                      <a:pt x="65" y="245"/>
                      <a:pt x="65" y="245"/>
                      <a:pt x="65" y="245"/>
                    </a:cubicBezTo>
                    <a:cubicBezTo>
                      <a:pt x="103" y="205"/>
                      <a:pt x="145" y="169"/>
                      <a:pt x="189" y="138"/>
                    </a:cubicBezTo>
                    <a:cubicBezTo>
                      <a:pt x="189" y="138"/>
                      <a:pt x="189" y="138"/>
                      <a:pt x="189" y="138"/>
                    </a:cubicBezTo>
                    <a:cubicBezTo>
                      <a:pt x="219" y="119"/>
                      <a:pt x="241" y="106"/>
                      <a:pt x="259" y="102"/>
                    </a:cubicBezTo>
                    <a:cubicBezTo>
                      <a:pt x="259" y="102"/>
                      <a:pt x="259" y="102"/>
                      <a:pt x="259" y="102"/>
                    </a:cubicBezTo>
                    <a:cubicBezTo>
                      <a:pt x="259" y="102"/>
                      <a:pt x="259" y="102"/>
                      <a:pt x="259" y="102"/>
                    </a:cubicBezTo>
                    <a:cubicBezTo>
                      <a:pt x="259" y="102"/>
                      <a:pt x="259" y="102"/>
                      <a:pt x="259" y="102"/>
                    </a:cubicBezTo>
                    <a:cubicBezTo>
                      <a:pt x="259" y="102"/>
                      <a:pt x="259" y="102"/>
                      <a:pt x="259" y="102"/>
                    </a:cubicBezTo>
                    <a:cubicBezTo>
                      <a:pt x="259" y="102"/>
                      <a:pt x="259" y="102"/>
                      <a:pt x="259" y="102"/>
                    </a:cubicBezTo>
                    <a:cubicBezTo>
                      <a:pt x="259" y="102"/>
                      <a:pt x="259" y="102"/>
                      <a:pt x="259" y="102"/>
                    </a:cubicBezTo>
                    <a:cubicBezTo>
                      <a:pt x="259" y="102"/>
                      <a:pt x="259" y="102"/>
                      <a:pt x="259" y="102"/>
                    </a:cubicBezTo>
                    <a:cubicBezTo>
                      <a:pt x="259" y="102"/>
                      <a:pt x="259" y="102"/>
                      <a:pt x="259" y="102"/>
                    </a:cubicBezTo>
                    <a:cubicBezTo>
                      <a:pt x="260" y="103"/>
                      <a:pt x="260" y="104"/>
                      <a:pt x="261" y="105"/>
                    </a:cubicBezTo>
                    <a:cubicBezTo>
                      <a:pt x="260" y="106"/>
                      <a:pt x="258" y="109"/>
                      <a:pt x="256" y="111"/>
                    </a:cubicBezTo>
                    <a:cubicBezTo>
                      <a:pt x="257" y="110"/>
                      <a:pt x="257" y="110"/>
                      <a:pt x="258" y="110"/>
                    </a:cubicBezTo>
                    <a:cubicBezTo>
                      <a:pt x="247" y="120"/>
                      <a:pt x="245" y="122"/>
                      <a:pt x="245" y="127"/>
                    </a:cubicBezTo>
                    <a:cubicBezTo>
                      <a:pt x="246" y="128"/>
                      <a:pt x="247" y="128"/>
                      <a:pt x="248" y="128"/>
                    </a:cubicBezTo>
                    <a:cubicBezTo>
                      <a:pt x="248" y="128"/>
                      <a:pt x="248" y="128"/>
                      <a:pt x="248" y="128"/>
                    </a:cubicBezTo>
                    <a:cubicBezTo>
                      <a:pt x="263" y="126"/>
                      <a:pt x="278" y="118"/>
                      <a:pt x="325" y="89"/>
                    </a:cubicBezTo>
                    <a:cubicBezTo>
                      <a:pt x="330" y="86"/>
                      <a:pt x="336" y="83"/>
                      <a:pt x="340" y="80"/>
                    </a:cubicBezTo>
                    <a:cubicBezTo>
                      <a:pt x="345" y="77"/>
                      <a:pt x="351" y="74"/>
                      <a:pt x="357" y="71"/>
                    </a:cubicBezTo>
                    <a:cubicBezTo>
                      <a:pt x="370" y="64"/>
                      <a:pt x="383" y="57"/>
                      <a:pt x="396" y="49"/>
                    </a:cubicBezTo>
                    <a:cubicBezTo>
                      <a:pt x="399" y="46"/>
                      <a:pt x="401" y="43"/>
                      <a:pt x="403" y="40"/>
                    </a:cubicBezTo>
                    <a:cubicBezTo>
                      <a:pt x="403" y="40"/>
                      <a:pt x="403" y="40"/>
                      <a:pt x="403" y="40"/>
                    </a:cubicBezTo>
                    <a:cubicBezTo>
                      <a:pt x="398" y="41"/>
                      <a:pt x="393" y="42"/>
                      <a:pt x="370" y="50"/>
                    </a:cubicBezTo>
                    <a:cubicBezTo>
                      <a:pt x="370" y="50"/>
                      <a:pt x="370" y="50"/>
                      <a:pt x="370" y="50"/>
                    </a:cubicBezTo>
                    <a:cubicBezTo>
                      <a:pt x="351" y="56"/>
                      <a:pt x="351" y="56"/>
                      <a:pt x="347" y="56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47" y="56"/>
                      <a:pt x="347" y="56"/>
                      <a:pt x="347" y="56"/>
                    </a:cubicBezTo>
                    <a:cubicBezTo>
                      <a:pt x="347" y="56"/>
                      <a:pt x="347" y="56"/>
                      <a:pt x="347" y="55"/>
                    </a:cubicBezTo>
                    <a:cubicBezTo>
                      <a:pt x="359" y="47"/>
                      <a:pt x="383" y="39"/>
                      <a:pt x="397" y="34"/>
                    </a:cubicBezTo>
                    <a:cubicBezTo>
                      <a:pt x="397" y="34"/>
                      <a:pt x="397" y="34"/>
                      <a:pt x="398" y="34"/>
                    </a:cubicBezTo>
                    <a:cubicBezTo>
                      <a:pt x="451" y="16"/>
                      <a:pt x="506" y="5"/>
                      <a:pt x="564" y="1"/>
                    </a:cubicBezTo>
                    <a:cubicBezTo>
                      <a:pt x="565" y="1"/>
                      <a:pt x="567" y="0"/>
                      <a:pt x="568" y="0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569" y="0"/>
                      <a:pt x="569" y="0"/>
                      <a:pt x="569" y="0"/>
                    </a:cubicBezTo>
                    <a:cubicBezTo>
                      <a:pt x="569" y="0"/>
                      <a:pt x="569" y="0"/>
                      <a:pt x="569" y="0"/>
                    </a:cubicBezTo>
                    <a:cubicBezTo>
                      <a:pt x="551" y="1"/>
                      <a:pt x="534" y="2"/>
                      <a:pt x="516" y="3"/>
                    </a:cubicBezTo>
                    <a:cubicBezTo>
                      <a:pt x="515" y="3"/>
                      <a:pt x="513" y="4"/>
                      <a:pt x="511" y="4"/>
                    </a:cubicBezTo>
                    <a:cubicBezTo>
                      <a:pt x="496" y="5"/>
                      <a:pt x="480" y="7"/>
                      <a:pt x="465" y="9"/>
                    </a:cubicBezTo>
                    <a:cubicBezTo>
                      <a:pt x="462" y="10"/>
                      <a:pt x="459" y="11"/>
                      <a:pt x="455" y="11"/>
                    </a:cubicBezTo>
                    <a:cubicBezTo>
                      <a:pt x="442" y="13"/>
                      <a:pt x="429" y="15"/>
                      <a:pt x="415" y="18"/>
                    </a:cubicBezTo>
                    <a:cubicBezTo>
                      <a:pt x="411" y="19"/>
                      <a:pt x="407" y="20"/>
                      <a:pt x="403" y="21"/>
                    </a:cubicBezTo>
                    <a:cubicBezTo>
                      <a:pt x="391" y="24"/>
                      <a:pt x="379" y="26"/>
                      <a:pt x="367" y="30"/>
                    </a:cubicBezTo>
                    <a:cubicBezTo>
                      <a:pt x="362" y="31"/>
                      <a:pt x="357" y="32"/>
                      <a:pt x="352" y="34"/>
                    </a:cubicBezTo>
                    <a:cubicBezTo>
                      <a:pt x="341" y="37"/>
                      <a:pt x="330" y="40"/>
                      <a:pt x="319" y="44"/>
                    </a:cubicBezTo>
                    <a:cubicBezTo>
                      <a:pt x="314" y="46"/>
                      <a:pt x="308" y="48"/>
                      <a:pt x="303" y="49"/>
                    </a:cubicBezTo>
                    <a:cubicBezTo>
                      <a:pt x="295" y="52"/>
                      <a:pt x="287" y="55"/>
                      <a:pt x="280" y="58"/>
                    </a:cubicBezTo>
                    <a:cubicBezTo>
                      <a:pt x="255" y="68"/>
                      <a:pt x="227" y="81"/>
                      <a:pt x="204" y="91"/>
                    </a:cubicBezTo>
                    <a:cubicBezTo>
                      <a:pt x="195" y="96"/>
                      <a:pt x="186" y="100"/>
                      <a:pt x="177" y="105"/>
                    </a:cubicBezTo>
                    <a:cubicBezTo>
                      <a:pt x="165" y="111"/>
                      <a:pt x="165" y="111"/>
                      <a:pt x="165" y="111"/>
                    </a:cubicBezTo>
                    <a:cubicBezTo>
                      <a:pt x="123" y="135"/>
                      <a:pt x="122" y="136"/>
                      <a:pt x="49" y="189"/>
                    </a:cubicBezTo>
                    <a:cubicBezTo>
                      <a:pt x="2" y="228"/>
                      <a:pt x="2" y="228"/>
                      <a:pt x="2" y="228"/>
                    </a:cubicBezTo>
                    <a:cubicBezTo>
                      <a:pt x="1" y="229"/>
                      <a:pt x="0" y="231"/>
                      <a:pt x="1" y="232"/>
                    </a:cubicBezTo>
                    <a:cubicBezTo>
                      <a:pt x="4" y="231"/>
                      <a:pt x="4" y="231"/>
                      <a:pt x="90" y="16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8" name="Freeform 107">
                <a:extLst>
                  <a:ext uri="{FF2B5EF4-FFF2-40B4-BE49-F238E27FC236}">
                    <a16:creationId xmlns="" xmlns:a16="http://schemas.microsoft.com/office/drawing/2014/main" id="{59968409-0CF6-494D-A815-6DE2F566B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0" y="908050"/>
                <a:ext cx="11113" cy="1588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9" name="Freeform 108">
                <a:extLst>
                  <a:ext uri="{FF2B5EF4-FFF2-40B4-BE49-F238E27FC236}">
                    <a16:creationId xmlns="" xmlns:a16="http://schemas.microsoft.com/office/drawing/2014/main" id="{CE267AAC-4ACF-4366-B8CF-A2BB85FBD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0288" y="1046163"/>
                <a:ext cx="111125" cy="63500"/>
              </a:xfrm>
              <a:custGeom>
                <a:avLst/>
                <a:gdLst>
                  <a:gd name="T0" fmla="*/ 0 w 39"/>
                  <a:gd name="T1" fmla="*/ 22 h 22"/>
                  <a:gd name="T2" fmla="*/ 39 w 39"/>
                  <a:gd name="T3" fmla="*/ 0 h 22"/>
                  <a:gd name="T4" fmla="*/ 0 w 39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" h="22">
                    <a:moveTo>
                      <a:pt x="0" y="22"/>
                    </a:moveTo>
                    <a:cubicBezTo>
                      <a:pt x="14" y="16"/>
                      <a:pt x="28" y="11"/>
                      <a:pt x="39" y="0"/>
                    </a:cubicBezTo>
                    <a:cubicBezTo>
                      <a:pt x="26" y="8"/>
                      <a:pt x="13" y="15"/>
                      <a:pt x="0" y="2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0" name="Freeform 109">
                <a:extLst>
                  <a:ext uri="{FF2B5EF4-FFF2-40B4-BE49-F238E27FC236}">
                    <a16:creationId xmlns="" xmlns:a16="http://schemas.microsoft.com/office/drawing/2014/main" id="{3F76DB95-8C08-4235-ADFB-0489D2FBA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8688" y="1152525"/>
                <a:ext cx="1011238" cy="863600"/>
              </a:xfrm>
              <a:custGeom>
                <a:avLst/>
                <a:gdLst>
                  <a:gd name="T0" fmla="*/ 144 w 356"/>
                  <a:gd name="T1" fmla="*/ 162 h 304"/>
                  <a:gd name="T2" fmla="*/ 144 w 356"/>
                  <a:gd name="T3" fmla="*/ 162 h 304"/>
                  <a:gd name="T4" fmla="*/ 230 w 356"/>
                  <a:gd name="T5" fmla="*/ 81 h 304"/>
                  <a:gd name="T6" fmla="*/ 230 w 356"/>
                  <a:gd name="T7" fmla="*/ 81 h 304"/>
                  <a:gd name="T8" fmla="*/ 284 w 356"/>
                  <a:gd name="T9" fmla="*/ 47 h 304"/>
                  <a:gd name="T10" fmla="*/ 286 w 356"/>
                  <a:gd name="T11" fmla="*/ 46 h 304"/>
                  <a:gd name="T12" fmla="*/ 356 w 356"/>
                  <a:gd name="T13" fmla="*/ 0 h 304"/>
                  <a:gd name="T14" fmla="*/ 354 w 356"/>
                  <a:gd name="T15" fmla="*/ 0 h 304"/>
                  <a:gd name="T16" fmla="*/ 274 w 356"/>
                  <a:gd name="T17" fmla="*/ 39 h 304"/>
                  <a:gd name="T18" fmla="*/ 272 w 356"/>
                  <a:gd name="T19" fmla="*/ 40 h 304"/>
                  <a:gd name="T20" fmla="*/ 222 w 356"/>
                  <a:gd name="T21" fmla="*/ 74 h 304"/>
                  <a:gd name="T22" fmla="*/ 215 w 356"/>
                  <a:gd name="T23" fmla="*/ 79 h 304"/>
                  <a:gd name="T24" fmla="*/ 215 w 356"/>
                  <a:gd name="T25" fmla="*/ 79 h 304"/>
                  <a:gd name="T26" fmla="*/ 120 w 356"/>
                  <a:gd name="T27" fmla="*/ 153 h 304"/>
                  <a:gd name="T28" fmla="*/ 119 w 356"/>
                  <a:gd name="T29" fmla="*/ 153 h 304"/>
                  <a:gd name="T30" fmla="*/ 121 w 356"/>
                  <a:gd name="T31" fmla="*/ 149 h 304"/>
                  <a:gd name="T32" fmla="*/ 73 w 356"/>
                  <a:gd name="T33" fmla="*/ 196 h 304"/>
                  <a:gd name="T34" fmla="*/ 0 w 356"/>
                  <a:gd name="T35" fmla="*/ 286 h 304"/>
                  <a:gd name="T36" fmla="*/ 78 w 356"/>
                  <a:gd name="T37" fmla="*/ 304 h 304"/>
                  <a:gd name="T38" fmla="*/ 183 w 356"/>
                  <a:gd name="T39" fmla="*/ 167 h 304"/>
                  <a:gd name="T40" fmla="*/ 144 w 356"/>
                  <a:gd name="T41" fmla="*/ 16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6" h="304">
                    <a:moveTo>
                      <a:pt x="144" y="162"/>
                    </a:moveTo>
                    <a:cubicBezTo>
                      <a:pt x="144" y="162"/>
                      <a:pt x="144" y="162"/>
                      <a:pt x="144" y="162"/>
                    </a:cubicBezTo>
                    <a:cubicBezTo>
                      <a:pt x="147" y="141"/>
                      <a:pt x="197" y="102"/>
                      <a:pt x="230" y="81"/>
                    </a:cubicBezTo>
                    <a:cubicBezTo>
                      <a:pt x="230" y="81"/>
                      <a:pt x="230" y="81"/>
                      <a:pt x="230" y="81"/>
                    </a:cubicBezTo>
                    <a:cubicBezTo>
                      <a:pt x="257" y="65"/>
                      <a:pt x="257" y="65"/>
                      <a:pt x="284" y="47"/>
                    </a:cubicBezTo>
                    <a:cubicBezTo>
                      <a:pt x="285" y="47"/>
                      <a:pt x="285" y="47"/>
                      <a:pt x="286" y="46"/>
                    </a:cubicBezTo>
                    <a:cubicBezTo>
                      <a:pt x="351" y="5"/>
                      <a:pt x="351" y="5"/>
                      <a:pt x="356" y="0"/>
                    </a:cubicBezTo>
                    <a:cubicBezTo>
                      <a:pt x="356" y="0"/>
                      <a:pt x="356" y="0"/>
                      <a:pt x="354" y="0"/>
                    </a:cubicBezTo>
                    <a:cubicBezTo>
                      <a:pt x="325" y="9"/>
                      <a:pt x="289" y="30"/>
                      <a:pt x="274" y="39"/>
                    </a:cubicBezTo>
                    <a:cubicBezTo>
                      <a:pt x="273" y="40"/>
                      <a:pt x="272" y="40"/>
                      <a:pt x="272" y="40"/>
                    </a:cubicBezTo>
                    <a:cubicBezTo>
                      <a:pt x="251" y="53"/>
                      <a:pt x="238" y="61"/>
                      <a:pt x="222" y="74"/>
                    </a:cubicBezTo>
                    <a:cubicBezTo>
                      <a:pt x="215" y="79"/>
                      <a:pt x="215" y="79"/>
                      <a:pt x="215" y="79"/>
                    </a:cubicBezTo>
                    <a:cubicBezTo>
                      <a:pt x="215" y="79"/>
                      <a:pt x="215" y="79"/>
                      <a:pt x="215" y="79"/>
                    </a:cubicBezTo>
                    <a:cubicBezTo>
                      <a:pt x="183" y="104"/>
                      <a:pt x="155" y="133"/>
                      <a:pt x="120" y="153"/>
                    </a:cubicBezTo>
                    <a:cubicBezTo>
                      <a:pt x="120" y="153"/>
                      <a:pt x="120" y="153"/>
                      <a:pt x="119" y="153"/>
                    </a:cubicBezTo>
                    <a:cubicBezTo>
                      <a:pt x="119" y="152"/>
                      <a:pt x="119" y="150"/>
                      <a:pt x="121" y="149"/>
                    </a:cubicBezTo>
                    <a:cubicBezTo>
                      <a:pt x="73" y="196"/>
                      <a:pt x="73" y="196"/>
                      <a:pt x="73" y="196"/>
                    </a:cubicBezTo>
                    <a:cubicBezTo>
                      <a:pt x="45" y="226"/>
                      <a:pt x="41" y="231"/>
                      <a:pt x="0" y="286"/>
                    </a:cubicBezTo>
                    <a:cubicBezTo>
                      <a:pt x="27" y="288"/>
                      <a:pt x="54" y="294"/>
                      <a:pt x="78" y="304"/>
                    </a:cubicBezTo>
                    <a:cubicBezTo>
                      <a:pt x="109" y="255"/>
                      <a:pt x="144" y="209"/>
                      <a:pt x="183" y="167"/>
                    </a:cubicBezTo>
                    <a:cubicBezTo>
                      <a:pt x="167" y="166"/>
                      <a:pt x="154" y="164"/>
                      <a:pt x="144" y="16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1" name="Freeform 110">
                <a:extLst>
                  <a:ext uri="{FF2B5EF4-FFF2-40B4-BE49-F238E27FC236}">
                    <a16:creationId xmlns="" xmlns:a16="http://schemas.microsoft.com/office/drawing/2014/main" id="{E1DF00E6-8C0A-41FC-8C3F-748F293A8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8875" y="1624013"/>
                <a:ext cx="519113" cy="511175"/>
              </a:xfrm>
              <a:custGeom>
                <a:avLst/>
                <a:gdLst>
                  <a:gd name="T0" fmla="*/ 57 w 183"/>
                  <a:gd name="T1" fmla="*/ 180 h 180"/>
                  <a:gd name="T2" fmla="*/ 71 w 183"/>
                  <a:gd name="T3" fmla="*/ 142 h 180"/>
                  <a:gd name="T4" fmla="*/ 72 w 183"/>
                  <a:gd name="T5" fmla="*/ 141 h 180"/>
                  <a:gd name="T6" fmla="*/ 112 w 183"/>
                  <a:gd name="T7" fmla="*/ 91 h 180"/>
                  <a:gd name="T8" fmla="*/ 157 w 183"/>
                  <a:gd name="T9" fmla="*/ 4 h 180"/>
                  <a:gd name="T10" fmla="*/ 106 w 183"/>
                  <a:gd name="T11" fmla="*/ 0 h 180"/>
                  <a:gd name="T12" fmla="*/ 0 w 183"/>
                  <a:gd name="T13" fmla="*/ 139 h 180"/>
                  <a:gd name="T14" fmla="*/ 40 w 183"/>
                  <a:gd name="T15" fmla="*/ 163 h 180"/>
                  <a:gd name="T16" fmla="*/ 57 w 183"/>
                  <a:gd name="T17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" h="180">
                    <a:moveTo>
                      <a:pt x="57" y="180"/>
                    </a:moveTo>
                    <a:cubicBezTo>
                      <a:pt x="59" y="169"/>
                      <a:pt x="64" y="157"/>
                      <a:pt x="71" y="142"/>
                    </a:cubicBezTo>
                    <a:cubicBezTo>
                      <a:pt x="71" y="142"/>
                      <a:pt x="71" y="141"/>
                      <a:pt x="72" y="141"/>
                    </a:cubicBezTo>
                    <a:cubicBezTo>
                      <a:pt x="84" y="119"/>
                      <a:pt x="98" y="103"/>
                      <a:pt x="112" y="91"/>
                    </a:cubicBezTo>
                    <a:cubicBezTo>
                      <a:pt x="113" y="90"/>
                      <a:pt x="183" y="26"/>
                      <a:pt x="157" y="4"/>
                    </a:cubicBezTo>
                    <a:cubicBezTo>
                      <a:pt x="138" y="3"/>
                      <a:pt x="121" y="2"/>
                      <a:pt x="106" y="0"/>
                    </a:cubicBezTo>
                    <a:cubicBezTo>
                      <a:pt x="67" y="43"/>
                      <a:pt x="31" y="89"/>
                      <a:pt x="0" y="139"/>
                    </a:cubicBezTo>
                    <a:cubicBezTo>
                      <a:pt x="14" y="146"/>
                      <a:pt x="27" y="153"/>
                      <a:pt x="40" y="163"/>
                    </a:cubicBezTo>
                    <a:cubicBezTo>
                      <a:pt x="45" y="168"/>
                      <a:pt x="51" y="174"/>
                      <a:pt x="57" y="18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2" name="Freeform 111">
                <a:extLst>
                  <a:ext uri="{FF2B5EF4-FFF2-40B4-BE49-F238E27FC236}">
                    <a16:creationId xmlns="" xmlns:a16="http://schemas.microsoft.com/office/drawing/2014/main" id="{E4F6051E-CB55-44CC-AD9D-14840098B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0500" y="1646238"/>
                <a:ext cx="658813" cy="938213"/>
              </a:xfrm>
              <a:custGeom>
                <a:avLst/>
                <a:gdLst>
                  <a:gd name="T0" fmla="*/ 158 w 232"/>
                  <a:gd name="T1" fmla="*/ 0 h 330"/>
                  <a:gd name="T2" fmla="*/ 84 w 232"/>
                  <a:gd name="T3" fmla="*/ 84 h 330"/>
                  <a:gd name="T4" fmla="*/ 85 w 232"/>
                  <a:gd name="T5" fmla="*/ 91 h 330"/>
                  <a:gd name="T6" fmla="*/ 84 w 232"/>
                  <a:gd name="T7" fmla="*/ 91 h 330"/>
                  <a:gd name="T8" fmla="*/ 73 w 232"/>
                  <a:gd name="T9" fmla="*/ 139 h 330"/>
                  <a:gd name="T10" fmla="*/ 72 w 232"/>
                  <a:gd name="T11" fmla="*/ 141 h 330"/>
                  <a:gd name="T12" fmla="*/ 0 w 232"/>
                  <a:gd name="T13" fmla="*/ 218 h 330"/>
                  <a:gd name="T14" fmla="*/ 129 w 232"/>
                  <a:gd name="T15" fmla="*/ 330 h 330"/>
                  <a:gd name="T16" fmla="*/ 232 w 232"/>
                  <a:gd name="T17" fmla="*/ 0 h 330"/>
                  <a:gd name="T18" fmla="*/ 158 w 232"/>
                  <a:gd name="T19" fmla="*/ 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2" h="330">
                    <a:moveTo>
                      <a:pt x="158" y="0"/>
                    </a:moveTo>
                    <a:cubicBezTo>
                      <a:pt x="90" y="13"/>
                      <a:pt x="84" y="84"/>
                      <a:pt x="84" y="84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5" y="91"/>
                      <a:pt x="85" y="91"/>
                      <a:pt x="84" y="91"/>
                    </a:cubicBezTo>
                    <a:cubicBezTo>
                      <a:pt x="84" y="108"/>
                      <a:pt x="81" y="120"/>
                      <a:pt x="73" y="139"/>
                    </a:cubicBezTo>
                    <a:cubicBezTo>
                      <a:pt x="72" y="140"/>
                      <a:pt x="72" y="140"/>
                      <a:pt x="72" y="141"/>
                    </a:cubicBezTo>
                    <a:cubicBezTo>
                      <a:pt x="51" y="183"/>
                      <a:pt x="27" y="208"/>
                      <a:pt x="0" y="218"/>
                    </a:cubicBezTo>
                    <a:cubicBezTo>
                      <a:pt x="42" y="257"/>
                      <a:pt x="85" y="294"/>
                      <a:pt x="129" y="330"/>
                    </a:cubicBezTo>
                    <a:cubicBezTo>
                      <a:pt x="152" y="205"/>
                      <a:pt x="187" y="93"/>
                      <a:pt x="232" y="0"/>
                    </a:cubicBezTo>
                    <a:cubicBezTo>
                      <a:pt x="207" y="0"/>
                      <a:pt x="182" y="0"/>
                      <a:pt x="15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3" name="Freeform 112">
                <a:extLst>
                  <a:ext uri="{FF2B5EF4-FFF2-40B4-BE49-F238E27FC236}">
                    <a16:creationId xmlns="" xmlns:a16="http://schemas.microsoft.com/office/drawing/2014/main" id="{8D541633-9C37-44EC-952E-81B72D789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2650" y="908050"/>
                <a:ext cx="928688" cy="1349375"/>
              </a:xfrm>
              <a:custGeom>
                <a:avLst/>
                <a:gdLst>
                  <a:gd name="T0" fmla="*/ 81 w 327"/>
                  <a:gd name="T1" fmla="*/ 253 h 475"/>
                  <a:gd name="T2" fmla="*/ 86 w 327"/>
                  <a:gd name="T3" fmla="*/ 253 h 475"/>
                  <a:gd name="T4" fmla="*/ 91 w 327"/>
                  <a:gd name="T5" fmla="*/ 253 h 475"/>
                  <a:gd name="T6" fmla="*/ 97 w 327"/>
                  <a:gd name="T7" fmla="*/ 344 h 475"/>
                  <a:gd name="T8" fmla="*/ 97 w 327"/>
                  <a:gd name="T9" fmla="*/ 344 h 475"/>
                  <a:gd name="T10" fmla="*/ 95 w 327"/>
                  <a:gd name="T11" fmla="*/ 346 h 475"/>
                  <a:gd name="T12" fmla="*/ 95 w 327"/>
                  <a:gd name="T13" fmla="*/ 346 h 475"/>
                  <a:gd name="T14" fmla="*/ 95 w 327"/>
                  <a:gd name="T15" fmla="*/ 346 h 475"/>
                  <a:gd name="T16" fmla="*/ 66 w 327"/>
                  <a:gd name="T17" fmla="*/ 396 h 475"/>
                  <a:gd name="T18" fmla="*/ 66 w 327"/>
                  <a:gd name="T19" fmla="*/ 398 h 475"/>
                  <a:gd name="T20" fmla="*/ 125 w 327"/>
                  <a:gd name="T21" fmla="*/ 475 h 475"/>
                  <a:gd name="T22" fmla="*/ 127 w 327"/>
                  <a:gd name="T23" fmla="*/ 475 h 475"/>
                  <a:gd name="T24" fmla="*/ 204 w 327"/>
                  <a:gd name="T25" fmla="*/ 396 h 475"/>
                  <a:gd name="T26" fmla="*/ 204 w 327"/>
                  <a:gd name="T27" fmla="*/ 394 h 475"/>
                  <a:gd name="T28" fmla="*/ 187 w 327"/>
                  <a:gd name="T29" fmla="*/ 345 h 475"/>
                  <a:gd name="T30" fmla="*/ 187 w 327"/>
                  <a:gd name="T31" fmla="*/ 344 h 475"/>
                  <a:gd name="T32" fmla="*/ 227 w 327"/>
                  <a:gd name="T33" fmla="*/ 250 h 475"/>
                  <a:gd name="T34" fmla="*/ 227 w 327"/>
                  <a:gd name="T35" fmla="*/ 250 h 475"/>
                  <a:gd name="T36" fmla="*/ 327 w 327"/>
                  <a:gd name="T37" fmla="*/ 246 h 475"/>
                  <a:gd name="T38" fmla="*/ 264 w 327"/>
                  <a:gd name="T39" fmla="*/ 0 h 475"/>
                  <a:gd name="T40" fmla="*/ 264 w 327"/>
                  <a:gd name="T41" fmla="*/ 0 h 475"/>
                  <a:gd name="T42" fmla="*/ 182 w 327"/>
                  <a:gd name="T43" fmla="*/ 31 h 475"/>
                  <a:gd name="T44" fmla="*/ 157 w 327"/>
                  <a:gd name="T45" fmla="*/ 54 h 475"/>
                  <a:gd name="T46" fmla="*/ 179 w 327"/>
                  <a:gd name="T47" fmla="*/ 48 h 475"/>
                  <a:gd name="T48" fmla="*/ 184 w 327"/>
                  <a:gd name="T49" fmla="*/ 45 h 475"/>
                  <a:gd name="T50" fmla="*/ 184 w 327"/>
                  <a:gd name="T51" fmla="*/ 45 h 475"/>
                  <a:gd name="T52" fmla="*/ 202 w 327"/>
                  <a:gd name="T53" fmla="*/ 38 h 475"/>
                  <a:gd name="T54" fmla="*/ 202 w 327"/>
                  <a:gd name="T55" fmla="*/ 38 h 475"/>
                  <a:gd name="T56" fmla="*/ 196 w 327"/>
                  <a:gd name="T57" fmla="*/ 80 h 475"/>
                  <a:gd name="T58" fmla="*/ 196 w 327"/>
                  <a:gd name="T59" fmla="*/ 82 h 475"/>
                  <a:gd name="T60" fmla="*/ 135 w 327"/>
                  <a:gd name="T61" fmla="*/ 137 h 475"/>
                  <a:gd name="T62" fmla="*/ 134 w 327"/>
                  <a:gd name="T63" fmla="*/ 137 h 475"/>
                  <a:gd name="T64" fmla="*/ 134 w 327"/>
                  <a:gd name="T65" fmla="*/ 137 h 475"/>
                  <a:gd name="T66" fmla="*/ 134 w 327"/>
                  <a:gd name="T67" fmla="*/ 137 h 475"/>
                  <a:gd name="T68" fmla="*/ 119 w 327"/>
                  <a:gd name="T69" fmla="*/ 119 h 475"/>
                  <a:gd name="T70" fmla="*/ 62 w 327"/>
                  <a:gd name="T71" fmla="*/ 147 h 475"/>
                  <a:gd name="T72" fmla="*/ 0 w 327"/>
                  <a:gd name="T73" fmla="*/ 253 h 475"/>
                  <a:gd name="T74" fmla="*/ 80 w 327"/>
                  <a:gd name="T75" fmla="*/ 253 h 475"/>
                  <a:gd name="T76" fmla="*/ 81 w 327"/>
                  <a:gd name="T77" fmla="*/ 253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27" h="475">
                    <a:moveTo>
                      <a:pt x="81" y="253"/>
                    </a:moveTo>
                    <a:cubicBezTo>
                      <a:pt x="82" y="253"/>
                      <a:pt x="84" y="253"/>
                      <a:pt x="86" y="253"/>
                    </a:cubicBezTo>
                    <a:cubicBezTo>
                      <a:pt x="87" y="253"/>
                      <a:pt x="89" y="253"/>
                      <a:pt x="91" y="253"/>
                    </a:cubicBezTo>
                    <a:cubicBezTo>
                      <a:pt x="139" y="277"/>
                      <a:pt x="108" y="328"/>
                      <a:pt x="97" y="344"/>
                    </a:cubicBezTo>
                    <a:cubicBezTo>
                      <a:pt x="97" y="344"/>
                      <a:pt x="97" y="344"/>
                      <a:pt x="97" y="344"/>
                    </a:cubicBezTo>
                    <a:cubicBezTo>
                      <a:pt x="95" y="346"/>
                      <a:pt x="95" y="346"/>
                      <a:pt x="95" y="346"/>
                    </a:cubicBezTo>
                    <a:cubicBezTo>
                      <a:pt x="95" y="346"/>
                      <a:pt x="95" y="346"/>
                      <a:pt x="95" y="346"/>
                    </a:cubicBezTo>
                    <a:cubicBezTo>
                      <a:pt x="95" y="346"/>
                      <a:pt x="95" y="346"/>
                      <a:pt x="95" y="346"/>
                    </a:cubicBezTo>
                    <a:cubicBezTo>
                      <a:pt x="84" y="357"/>
                      <a:pt x="72" y="369"/>
                      <a:pt x="66" y="396"/>
                    </a:cubicBezTo>
                    <a:cubicBezTo>
                      <a:pt x="66" y="397"/>
                      <a:pt x="66" y="397"/>
                      <a:pt x="66" y="398"/>
                    </a:cubicBezTo>
                    <a:cubicBezTo>
                      <a:pt x="61" y="445"/>
                      <a:pt x="81" y="470"/>
                      <a:pt x="125" y="475"/>
                    </a:cubicBezTo>
                    <a:cubicBezTo>
                      <a:pt x="125" y="475"/>
                      <a:pt x="126" y="475"/>
                      <a:pt x="127" y="475"/>
                    </a:cubicBezTo>
                    <a:cubicBezTo>
                      <a:pt x="134" y="475"/>
                      <a:pt x="195" y="470"/>
                      <a:pt x="204" y="396"/>
                    </a:cubicBezTo>
                    <a:cubicBezTo>
                      <a:pt x="204" y="395"/>
                      <a:pt x="204" y="395"/>
                      <a:pt x="204" y="394"/>
                    </a:cubicBezTo>
                    <a:cubicBezTo>
                      <a:pt x="203" y="373"/>
                      <a:pt x="199" y="360"/>
                      <a:pt x="187" y="345"/>
                    </a:cubicBezTo>
                    <a:cubicBezTo>
                      <a:pt x="187" y="344"/>
                      <a:pt x="187" y="344"/>
                      <a:pt x="187" y="344"/>
                    </a:cubicBezTo>
                    <a:cubicBezTo>
                      <a:pt x="180" y="324"/>
                      <a:pt x="162" y="270"/>
                      <a:pt x="227" y="250"/>
                    </a:cubicBezTo>
                    <a:cubicBezTo>
                      <a:pt x="227" y="250"/>
                      <a:pt x="227" y="250"/>
                      <a:pt x="227" y="250"/>
                    </a:cubicBezTo>
                    <a:cubicBezTo>
                      <a:pt x="260" y="249"/>
                      <a:pt x="293" y="248"/>
                      <a:pt x="327" y="246"/>
                    </a:cubicBezTo>
                    <a:cubicBezTo>
                      <a:pt x="307" y="106"/>
                      <a:pt x="285" y="15"/>
                      <a:pt x="264" y="0"/>
                    </a:cubicBezTo>
                    <a:cubicBezTo>
                      <a:pt x="264" y="0"/>
                      <a:pt x="264" y="0"/>
                      <a:pt x="264" y="0"/>
                    </a:cubicBezTo>
                    <a:cubicBezTo>
                      <a:pt x="236" y="5"/>
                      <a:pt x="209" y="15"/>
                      <a:pt x="182" y="31"/>
                    </a:cubicBezTo>
                    <a:cubicBezTo>
                      <a:pt x="162" y="44"/>
                      <a:pt x="159" y="48"/>
                      <a:pt x="157" y="54"/>
                    </a:cubicBezTo>
                    <a:cubicBezTo>
                      <a:pt x="159" y="55"/>
                      <a:pt x="163" y="57"/>
                      <a:pt x="179" y="48"/>
                    </a:cubicBezTo>
                    <a:cubicBezTo>
                      <a:pt x="184" y="45"/>
                      <a:pt x="184" y="45"/>
                      <a:pt x="184" y="45"/>
                    </a:cubicBezTo>
                    <a:cubicBezTo>
                      <a:pt x="184" y="45"/>
                      <a:pt x="184" y="45"/>
                      <a:pt x="184" y="45"/>
                    </a:cubicBezTo>
                    <a:cubicBezTo>
                      <a:pt x="193" y="40"/>
                      <a:pt x="196" y="39"/>
                      <a:pt x="202" y="38"/>
                    </a:cubicBezTo>
                    <a:cubicBezTo>
                      <a:pt x="202" y="38"/>
                      <a:pt x="202" y="38"/>
                      <a:pt x="202" y="38"/>
                    </a:cubicBezTo>
                    <a:cubicBezTo>
                      <a:pt x="206" y="39"/>
                      <a:pt x="213" y="41"/>
                      <a:pt x="196" y="80"/>
                    </a:cubicBezTo>
                    <a:cubicBezTo>
                      <a:pt x="196" y="81"/>
                      <a:pt x="196" y="81"/>
                      <a:pt x="196" y="82"/>
                    </a:cubicBezTo>
                    <a:cubicBezTo>
                      <a:pt x="184" y="105"/>
                      <a:pt x="166" y="132"/>
                      <a:pt x="135" y="137"/>
                    </a:cubicBezTo>
                    <a:cubicBezTo>
                      <a:pt x="135" y="137"/>
                      <a:pt x="135" y="137"/>
                      <a:pt x="134" y="137"/>
                    </a:cubicBezTo>
                    <a:cubicBezTo>
                      <a:pt x="134" y="137"/>
                      <a:pt x="134" y="137"/>
                      <a:pt x="134" y="137"/>
                    </a:cubicBezTo>
                    <a:cubicBezTo>
                      <a:pt x="134" y="137"/>
                      <a:pt x="134" y="137"/>
                      <a:pt x="134" y="137"/>
                    </a:cubicBezTo>
                    <a:cubicBezTo>
                      <a:pt x="122" y="135"/>
                      <a:pt x="122" y="132"/>
                      <a:pt x="119" y="119"/>
                    </a:cubicBezTo>
                    <a:cubicBezTo>
                      <a:pt x="119" y="119"/>
                      <a:pt x="113" y="89"/>
                      <a:pt x="62" y="147"/>
                    </a:cubicBezTo>
                    <a:cubicBezTo>
                      <a:pt x="40" y="178"/>
                      <a:pt x="19" y="214"/>
                      <a:pt x="0" y="253"/>
                    </a:cubicBezTo>
                    <a:cubicBezTo>
                      <a:pt x="26" y="253"/>
                      <a:pt x="53" y="253"/>
                      <a:pt x="80" y="253"/>
                    </a:cubicBezTo>
                    <a:cubicBezTo>
                      <a:pt x="81" y="253"/>
                      <a:pt x="81" y="253"/>
                      <a:pt x="81" y="25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4" name="Freeform 113">
                <a:extLst>
                  <a:ext uri="{FF2B5EF4-FFF2-40B4-BE49-F238E27FC236}">
                    <a16:creationId xmlns="" xmlns:a16="http://schemas.microsoft.com/office/drawing/2014/main" id="{0F98AD05-C28B-4033-9B13-A8E7918C0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1863" y="1020763"/>
                <a:ext cx="22225" cy="9525"/>
              </a:xfrm>
              <a:custGeom>
                <a:avLst/>
                <a:gdLst>
                  <a:gd name="T0" fmla="*/ 0 w 8"/>
                  <a:gd name="T1" fmla="*/ 3 h 3"/>
                  <a:gd name="T2" fmla="*/ 8 w 8"/>
                  <a:gd name="T3" fmla="*/ 0 h 3"/>
                  <a:gd name="T4" fmla="*/ 0 w 8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cubicBezTo>
                      <a:pt x="3" y="2"/>
                      <a:pt x="5" y="1"/>
                      <a:pt x="8" y="0"/>
                    </a:cubicBezTo>
                    <a:cubicBezTo>
                      <a:pt x="5" y="1"/>
                      <a:pt x="3" y="2"/>
                      <a:pt x="0" y="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5" name="Freeform 114">
                <a:extLst>
                  <a:ext uri="{FF2B5EF4-FFF2-40B4-BE49-F238E27FC236}">
                    <a16:creationId xmlns="" xmlns:a16="http://schemas.microsoft.com/office/drawing/2014/main" id="{3469D179-C097-4D11-813A-F80FC38AF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2163" y="1063625"/>
                <a:ext cx="39688" cy="14288"/>
              </a:xfrm>
              <a:custGeom>
                <a:avLst/>
                <a:gdLst>
                  <a:gd name="T0" fmla="*/ 14 w 14"/>
                  <a:gd name="T1" fmla="*/ 0 h 5"/>
                  <a:gd name="T2" fmla="*/ 0 w 14"/>
                  <a:gd name="T3" fmla="*/ 5 h 5"/>
                  <a:gd name="T4" fmla="*/ 7 w 14"/>
                  <a:gd name="T5" fmla="*/ 3 h 5"/>
                  <a:gd name="T6" fmla="*/ 14 w 1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5">
                    <a:moveTo>
                      <a:pt x="14" y="0"/>
                    </a:moveTo>
                    <a:cubicBezTo>
                      <a:pt x="9" y="2"/>
                      <a:pt x="5" y="4"/>
                      <a:pt x="0" y="5"/>
                    </a:cubicBezTo>
                    <a:cubicBezTo>
                      <a:pt x="2" y="5"/>
                      <a:pt x="5" y="4"/>
                      <a:pt x="7" y="3"/>
                    </a:cubicBezTo>
                    <a:cubicBezTo>
                      <a:pt x="9" y="2"/>
                      <a:pt x="11" y="1"/>
                      <a:pt x="1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6" name="Freeform 115">
                <a:extLst>
                  <a:ext uri="{FF2B5EF4-FFF2-40B4-BE49-F238E27FC236}">
                    <a16:creationId xmlns="" xmlns:a16="http://schemas.microsoft.com/office/drawing/2014/main" id="{3D89E9F9-CCDF-4A54-85E1-623F429ADA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1850" y="1038225"/>
                <a:ext cx="73025" cy="25400"/>
              </a:xfrm>
              <a:custGeom>
                <a:avLst/>
                <a:gdLst>
                  <a:gd name="T0" fmla="*/ 26 w 26"/>
                  <a:gd name="T1" fmla="*/ 0 h 9"/>
                  <a:gd name="T2" fmla="*/ 7 w 26"/>
                  <a:gd name="T3" fmla="*/ 6 h 9"/>
                  <a:gd name="T4" fmla="*/ 0 w 26"/>
                  <a:gd name="T5" fmla="*/ 9 h 9"/>
                  <a:gd name="T6" fmla="*/ 16 w 26"/>
                  <a:gd name="T7" fmla="*/ 3 h 9"/>
                  <a:gd name="T8" fmla="*/ 26 w 2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">
                    <a:moveTo>
                      <a:pt x="26" y="0"/>
                    </a:moveTo>
                    <a:cubicBezTo>
                      <a:pt x="20" y="2"/>
                      <a:pt x="13" y="4"/>
                      <a:pt x="7" y="6"/>
                    </a:cubicBezTo>
                    <a:cubicBezTo>
                      <a:pt x="4" y="7"/>
                      <a:pt x="2" y="8"/>
                      <a:pt x="0" y="9"/>
                    </a:cubicBezTo>
                    <a:cubicBezTo>
                      <a:pt x="5" y="7"/>
                      <a:pt x="11" y="5"/>
                      <a:pt x="16" y="3"/>
                    </a:cubicBezTo>
                    <a:cubicBezTo>
                      <a:pt x="19" y="2"/>
                      <a:pt x="22" y="1"/>
                      <a:pt x="2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7" name="Freeform 116">
                <a:extLst>
                  <a:ext uri="{FF2B5EF4-FFF2-40B4-BE49-F238E27FC236}">
                    <a16:creationId xmlns="" xmlns:a16="http://schemas.microsoft.com/office/drawing/2014/main" id="{B1E3A205-A5B2-40D4-AAA5-77DF068B9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9163" y="1030288"/>
                <a:ext cx="12700" cy="1588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1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8" name="Freeform 117">
                <a:extLst>
                  <a:ext uri="{FF2B5EF4-FFF2-40B4-BE49-F238E27FC236}">
                    <a16:creationId xmlns="" xmlns:a16="http://schemas.microsoft.com/office/drawing/2014/main" id="{D3AD32BE-30EE-4C3C-95F0-4CBBFC089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4088" y="908050"/>
                <a:ext cx="676275" cy="112713"/>
              </a:xfrm>
              <a:custGeom>
                <a:avLst/>
                <a:gdLst>
                  <a:gd name="T0" fmla="*/ 37 w 238"/>
                  <a:gd name="T1" fmla="*/ 30 h 40"/>
                  <a:gd name="T2" fmla="*/ 73 w 238"/>
                  <a:gd name="T3" fmla="*/ 21 h 40"/>
                  <a:gd name="T4" fmla="*/ 85 w 238"/>
                  <a:gd name="T5" fmla="*/ 18 h 40"/>
                  <a:gd name="T6" fmla="*/ 125 w 238"/>
                  <a:gd name="T7" fmla="*/ 11 h 40"/>
                  <a:gd name="T8" fmla="*/ 135 w 238"/>
                  <a:gd name="T9" fmla="*/ 9 h 40"/>
                  <a:gd name="T10" fmla="*/ 181 w 238"/>
                  <a:gd name="T11" fmla="*/ 4 h 40"/>
                  <a:gd name="T12" fmla="*/ 186 w 238"/>
                  <a:gd name="T13" fmla="*/ 3 h 40"/>
                  <a:gd name="T14" fmla="*/ 238 w 238"/>
                  <a:gd name="T15" fmla="*/ 0 h 40"/>
                  <a:gd name="T16" fmla="*/ 238 w 238"/>
                  <a:gd name="T17" fmla="*/ 0 h 40"/>
                  <a:gd name="T18" fmla="*/ 196 w 238"/>
                  <a:gd name="T19" fmla="*/ 1 h 40"/>
                  <a:gd name="T20" fmla="*/ 195 w 238"/>
                  <a:gd name="T21" fmla="*/ 1 h 40"/>
                  <a:gd name="T22" fmla="*/ 176 w 238"/>
                  <a:gd name="T23" fmla="*/ 3 h 40"/>
                  <a:gd name="T24" fmla="*/ 153 w 238"/>
                  <a:gd name="T25" fmla="*/ 6 h 40"/>
                  <a:gd name="T26" fmla="*/ 106 w 238"/>
                  <a:gd name="T27" fmla="*/ 13 h 40"/>
                  <a:gd name="T28" fmla="*/ 0 w 238"/>
                  <a:gd name="T29" fmla="*/ 40 h 40"/>
                  <a:gd name="T30" fmla="*/ 22 w 238"/>
                  <a:gd name="T31" fmla="*/ 34 h 40"/>
                  <a:gd name="T32" fmla="*/ 37 w 238"/>
                  <a:gd name="T33" fmla="*/ 3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8" h="40">
                    <a:moveTo>
                      <a:pt x="37" y="30"/>
                    </a:moveTo>
                    <a:cubicBezTo>
                      <a:pt x="49" y="26"/>
                      <a:pt x="61" y="24"/>
                      <a:pt x="73" y="21"/>
                    </a:cubicBezTo>
                    <a:cubicBezTo>
                      <a:pt x="77" y="20"/>
                      <a:pt x="81" y="19"/>
                      <a:pt x="85" y="18"/>
                    </a:cubicBezTo>
                    <a:cubicBezTo>
                      <a:pt x="99" y="15"/>
                      <a:pt x="112" y="13"/>
                      <a:pt x="125" y="11"/>
                    </a:cubicBezTo>
                    <a:cubicBezTo>
                      <a:pt x="129" y="11"/>
                      <a:pt x="132" y="10"/>
                      <a:pt x="135" y="9"/>
                    </a:cubicBezTo>
                    <a:cubicBezTo>
                      <a:pt x="150" y="7"/>
                      <a:pt x="166" y="5"/>
                      <a:pt x="181" y="4"/>
                    </a:cubicBezTo>
                    <a:cubicBezTo>
                      <a:pt x="183" y="4"/>
                      <a:pt x="185" y="3"/>
                      <a:pt x="186" y="3"/>
                    </a:cubicBezTo>
                    <a:cubicBezTo>
                      <a:pt x="204" y="2"/>
                      <a:pt x="221" y="1"/>
                      <a:pt x="238" y="0"/>
                    </a:cubicBezTo>
                    <a:cubicBezTo>
                      <a:pt x="238" y="0"/>
                      <a:pt x="238" y="0"/>
                      <a:pt x="238" y="0"/>
                    </a:cubicBezTo>
                    <a:cubicBezTo>
                      <a:pt x="224" y="0"/>
                      <a:pt x="210" y="0"/>
                      <a:pt x="196" y="1"/>
                    </a:cubicBezTo>
                    <a:cubicBezTo>
                      <a:pt x="195" y="1"/>
                      <a:pt x="195" y="1"/>
                      <a:pt x="195" y="1"/>
                    </a:cubicBezTo>
                    <a:cubicBezTo>
                      <a:pt x="189" y="2"/>
                      <a:pt x="182" y="3"/>
                      <a:pt x="176" y="3"/>
                    </a:cubicBezTo>
                    <a:cubicBezTo>
                      <a:pt x="168" y="4"/>
                      <a:pt x="161" y="5"/>
                      <a:pt x="153" y="6"/>
                    </a:cubicBezTo>
                    <a:cubicBezTo>
                      <a:pt x="131" y="9"/>
                      <a:pt x="120" y="11"/>
                      <a:pt x="106" y="13"/>
                    </a:cubicBezTo>
                    <a:cubicBezTo>
                      <a:pt x="60" y="22"/>
                      <a:pt x="31" y="30"/>
                      <a:pt x="0" y="40"/>
                    </a:cubicBezTo>
                    <a:cubicBezTo>
                      <a:pt x="7" y="38"/>
                      <a:pt x="15" y="36"/>
                      <a:pt x="22" y="34"/>
                    </a:cubicBezTo>
                    <a:cubicBezTo>
                      <a:pt x="27" y="32"/>
                      <a:pt x="32" y="31"/>
                      <a:pt x="37" y="3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9" name="Freeform 118">
                <a:extLst>
                  <a:ext uri="{FF2B5EF4-FFF2-40B4-BE49-F238E27FC236}">
                    <a16:creationId xmlns="" xmlns:a16="http://schemas.microsoft.com/office/drawing/2014/main" id="{FB2C683C-75D6-4E9B-A3DE-034077290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9913" y="1160463"/>
                <a:ext cx="39688" cy="17463"/>
              </a:xfrm>
              <a:custGeom>
                <a:avLst/>
                <a:gdLst>
                  <a:gd name="T0" fmla="*/ 0 w 14"/>
                  <a:gd name="T1" fmla="*/ 6 h 6"/>
                  <a:gd name="T2" fmla="*/ 9 w 14"/>
                  <a:gd name="T3" fmla="*/ 2 h 6"/>
                  <a:gd name="T4" fmla="*/ 14 w 14"/>
                  <a:gd name="T5" fmla="*/ 0 h 6"/>
                  <a:gd name="T6" fmla="*/ 0 w 1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cubicBezTo>
                      <a:pt x="3" y="5"/>
                      <a:pt x="6" y="4"/>
                      <a:pt x="9" y="2"/>
                    </a:cubicBezTo>
                    <a:cubicBezTo>
                      <a:pt x="10" y="1"/>
                      <a:pt x="12" y="0"/>
                      <a:pt x="14" y="0"/>
                    </a:cubicBezTo>
                    <a:cubicBezTo>
                      <a:pt x="10" y="2"/>
                      <a:pt x="5" y="4"/>
                      <a:pt x="0" y="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0" name="Freeform 119">
                <a:extLst>
                  <a:ext uri="{FF2B5EF4-FFF2-40B4-BE49-F238E27FC236}">
                    <a16:creationId xmlns="" xmlns:a16="http://schemas.microsoft.com/office/drawing/2014/main" id="{2EE8512C-A957-4D7C-982D-92EDBF052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4950" y="909638"/>
                <a:ext cx="6350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1" name="Freeform 120">
                <a:extLst>
                  <a:ext uri="{FF2B5EF4-FFF2-40B4-BE49-F238E27FC236}">
                    <a16:creationId xmlns="" xmlns:a16="http://schemas.microsoft.com/office/drawing/2014/main" id="{B4675AD3-3DAE-4B6A-987F-58EAFBF0F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6750" y="1100138"/>
                <a:ext cx="74613" cy="31750"/>
              </a:xfrm>
              <a:custGeom>
                <a:avLst/>
                <a:gdLst>
                  <a:gd name="T0" fmla="*/ 0 w 26"/>
                  <a:gd name="T1" fmla="*/ 11 h 11"/>
                  <a:gd name="T2" fmla="*/ 26 w 26"/>
                  <a:gd name="T3" fmla="*/ 0 h 11"/>
                  <a:gd name="T4" fmla="*/ 0 w 26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11">
                    <a:moveTo>
                      <a:pt x="0" y="11"/>
                    </a:moveTo>
                    <a:cubicBezTo>
                      <a:pt x="9" y="7"/>
                      <a:pt x="17" y="3"/>
                      <a:pt x="26" y="0"/>
                    </a:cubicBezTo>
                    <a:cubicBezTo>
                      <a:pt x="17" y="3"/>
                      <a:pt x="9" y="7"/>
                      <a:pt x="0" y="1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2" name="Freeform 121">
                <a:extLst>
                  <a:ext uri="{FF2B5EF4-FFF2-40B4-BE49-F238E27FC236}">
                    <a16:creationId xmlns="" xmlns:a16="http://schemas.microsoft.com/office/drawing/2014/main" id="{E79651F7-BEAE-4A50-91EF-697C7BD85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5313" y="1071563"/>
                <a:ext cx="215900" cy="95250"/>
              </a:xfrm>
              <a:custGeom>
                <a:avLst/>
                <a:gdLst>
                  <a:gd name="T0" fmla="*/ 69 w 76"/>
                  <a:gd name="T1" fmla="*/ 2 h 33"/>
                  <a:gd name="T2" fmla="*/ 51 w 76"/>
                  <a:gd name="T3" fmla="*/ 10 h 33"/>
                  <a:gd name="T4" fmla="*/ 25 w 76"/>
                  <a:gd name="T5" fmla="*/ 21 h 33"/>
                  <a:gd name="T6" fmla="*/ 5 w 76"/>
                  <a:gd name="T7" fmla="*/ 31 h 33"/>
                  <a:gd name="T8" fmla="*/ 0 w 76"/>
                  <a:gd name="T9" fmla="*/ 33 h 33"/>
                  <a:gd name="T10" fmla="*/ 76 w 76"/>
                  <a:gd name="T11" fmla="*/ 0 h 33"/>
                  <a:gd name="T12" fmla="*/ 69 w 76"/>
                  <a:gd name="T13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33">
                    <a:moveTo>
                      <a:pt x="69" y="2"/>
                    </a:moveTo>
                    <a:cubicBezTo>
                      <a:pt x="63" y="5"/>
                      <a:pt x="57" y="7"/>
                      <a:pt x="51" y="10"/>
                    </a:cubicBezTo>
                    <a:cubicBezTo>
                      <a:pt x="42" y="13"/>
                      <a:pt x="34" y="17"/>
                      <a:pt x="25" y="21"/>
                    </a:cubicBezTo>
                    <a:cubicBezTo>
                      <a:pt x="18" y="24"/>
                      <a:pt x="12" y="27"/>
                      <a:pt x="5" y="31"/>
                    </a:cubicBezTo>
                    <a:cubicBezTo>
                      <a:pt x="3" y="31"/>
                      <a:pt x="1" y="32"/>
                      <a:pt x="0" y="33"/>
                    </a:cubicBezTo>
                    <a:cubicBezTo>
                      <a:pt x="23" y="23"/>
                      <a:pt x="51" y="10"/>
                      <a:pt x="76" y="0"/>
                    </a:cubicBezTo>
                    <a:cubicBezTo>
                      <a:pt x="74" y="1"/>
                      <a:pt x="71" y="2"/>
                      <a:pt x="69" y="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3" name="Freeform 122">
                <a:extLst>
                  <a:ext uri="{FF2B5EF4-FFF2-40B4-BE49-F238E27FC236}">
                    <a16:creationId xmlns="" xmlns:a16="http://schemas.microsoft.com/office/drawing/2014/main" id="{DA3FD0DC-5EF3-4B50-886A-03C450F9E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9688" y="933450"/>
                <a:ext cx="26988" cy="4763"/>
              </a:xfrm>
              <a:custGeom>
                <a:avLst/>
                <a:gdLst>
                  <a:gd name="T0" fmla="*/ 10 w 10"/>
                  <a:gd name="T1" fmla="*/ 0 h 2"/>
                  <a:gd name="T2" fmla="*/ 0 w 10"/>
                  <a:gd name="T3" fmla="*/ 2 h 2"/>
                  <a:gd name="T4" fmla="*/ 10 w 10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10" y="0"/>
                    </a:moveTo>
                    <a:cubicBezTo>
                      <a:pt x="7" y="1"/>
                      <a:pt x="4" y="2"/>
                      <a:pt x="0" y="2"/>
                    </a:cubicBezTo>
                    <a:cubicBezTo>
                      <a:pt x="4" y="2"/>
                      <a:pt x="7" y="1"/>
                      <a:pt x="1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4" name="Freeform 123">
                <a:extLst>
                  <a:ext uri="{FF2B5EF4-FFF2-40B4-BE49-F238E27FC236}">
                    <a16:creationId xmlns="" xmlns:a16="http://schemas.microsoft.com/office/drawing/2014/main" id="{7CA20599-5688-4CF5-939D-991246455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0463" y="958850"/>
                <a:ext cx="34925" cy="7938"/>
              </a:xfrm>
              <a:custGeom>
                <a:avLst/>
                <a:gdLst>
                  <a:gd name="T0" fmla="*/ 12 w 12"/>
                  <a:gd name="T1" fmla="*/ 0 h 3"/>
                  <a:gd name="T2" fmla="*/ 0 w 12"/>
                  <a:gd name="T3" fmla="*/ 3 h 3"/>
                  <a:gd name="T4" fmla="*/ 12 w 1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3">
                    <a:moveTo>
                      <a:pt x="12" y="0"/>
                    </a:moveTo>
                    <a:cubicBezTo>
                      <a:pt x="8" y="1"/>
                      <a:pt x="4" y="2"/>
                      <a:pt x="0" y="3"/>
                    </a:cubicBezTo>
                    <a:cubicBezTo>
                      <a:pt x="4" y="2"/>
                      <a:pt x="8" y="1"/>
                      <a:pt x="1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5" name="Freeform 124">
                <a:extLst>
                  <a:ext uri="{FF2B5EF4-FFF2-40B4-BE49-F238E27FC236}">
                    <a16:creationId xmlns="" xmlns:a16="http://schemas.microsoft.com/office/drawing/2014/main" id="{326036D8-4674-469C-B4C8-41F299B67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0" y="992188"/>
                <a:ext cx="42863" cy="12700"/>
              </a:xfrm>
              <a:custGeom>
                <a:avLst/>
                <a:gdLst>
                  <a:gd name="T0" fmla="*/ 15 w 15"/>
                  <a:gd name="T1" fmla="*/ 0 h 4"/>
                  <a:gd name="T2" fmla="*/ 0 w 15"/>
                  <a:gd name="T3" fmla="*/ 4 h 4"/>
                  <a:gd name="T4" fmla="*/ 15 w 1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4">
                    <a:moveTo>
                      <a:pt x="15" y="0"/>
                    </a:moveTo>
                    <a:cubicBezTo>
                      <a:pt x="10" y="1"/>
                      <a:pt x="5" y="2"/>
                      <a:pt x="0" y="4"/>
                    </a:cubicBezTo>
                    <a:cubicBezTo>
                      <a:pt x="5" y="2"/>
                      <a:pt x="10" y="1"/>
                      <a:pt x="1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6" name="Freeform 125">
                <a:extLst>
                  <a:ext uri="{FF2B5EF4-FFF2-40B4-BE49-F238E27FC236}">
                    <a16:creationId xmlns="" xmlns:a16="http://schemas.microsoft.com/office/drawing/2014/main" id="{73EC269C-9313-43B2-9796-2B1B6A39D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8438" y="915988"/>
                <a:ext cx="14288" cy="3175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1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4" y="0"/>
                      <a:pt x="2" y="1"/>
                      <a:pt x="0" y="1"/>
                    </a:cubicBezTo>
                    <a:cubicBezTo>
                      <a:pt x="2" y="1"/>
                      <a:pt x="4" y="0"/>
                      <a:pt x="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7" name="Freeform 126">
                <a:extLst>
                  <a:ext uri="{FF2B5EF4-FFF2-40B4-BE49-F238E27FC236}">
                    <a16:creationId xmlns="" xmlns:a16="http://schemas.microsoft.com/office/drawing/2014/main" id="{97BA8794-033B-4BD4-AD2B-9849057BC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7888" y="1031875"/>
                <a:ext cx="44450" cy="14288"/>
              </a:xfrm>
              <a:custGeom>
                <a:avLst/>
                <a:gdLst>
                  <a:gd name="T0" fmla="*/ 16 w 16"/>
                  <a:gd name="T1" fmla="*/ 0 h 5"/>
                  <a:gd name="T2" fmla="*/ 15 w 16"/>
                  <a:gd name="T3" fmla="*/ 0 h 5"/>
                  <a:gd name="T4" fmla="*/ 10 w 16"/>
                  <a:gd name="T5" fmla="*/ 2 h 5"/>
                  <a:gd name="T6" fmla="*/ 0 w 16"/>
                  <a:gd name="T7" fmla="*/ 5 h 5"/>
                  <a:gd name="T8" fmla="*/ 16 w 1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6" y="0"/>
                    </a:moveTo>
                    <a:cubicBezTo>
                      <a:pt x="16" y="0"/>
                      <a:pt x="15" y="0"/>
                      <a:pt x="15" y="0"/>
                    </a:cubicBezTo>
                    <a:cubicBezTo>
                      <a:pt x="13" y="1"/>
                      <a:pt x="11" y="1"/>
                      <a:pt x="10" y="2"/>
                    </a:cubicBezTo>
                    <a:cubicBezTo>
                      <a:pt x="6" y="3"/>
                      <a:pt x="3" y="4"/>
                      <a:pt x="0" y="5"/>
                    </a:cubicBezTo>
                    <a:cubicBezTo>
                      <a:pt x="5" y="4"/>
                      <a:pt x="11" y="2"/>
                      <a:pt x="1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8" name="Freeform 127">
                <a:extLst>
                  <a:ext uri="{FF2B5EF4-FFF2-40B4-BE49-F238E27FC236}">
                    <a16:creationId xmlns="" xmlns:a16="http://schemas.microsoft.com/office/drawing/2014/main" id="{3C6FDC69-23BE-4D95-B163-D42714F8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3825" y="909638"/>
                <a:ext cx="111125" cy="14288"/>
              </a:xfrm>
              <a:custGeom>
                <a:avLst/>
                <a:gdLst>
                  <a:gd name="T0" fmla="*/ 0 w 39"/>
                  <a:gd name="T1" fmla="*/ 5 h 5"/>
                  <a:gd name="T2" fmla="*/ 21 w 39"/>
                  <a:gd name="T3" fmla="*/ 2 h 5"/>
                  <a:gd name="T4" fmla="*/ 39 w 39"/>
                  <a:gd name="T5" fmla="*/ 0 h 5"/>
                  <a:gd name="T6" fmla="*/ 0 w 3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5">
                    <a:moveTo>
                      <a:pt x="0" y="5"/>
                    </a:moveTo>
                    <a:cubicBezTo>
                      <a:pt x="7" y="4"/>
                      <a:pt x="14" y="3"/>
                      <a:pt x="21" y="2"/>
                    </a:cubicBezTo>
                    <a:cubicBezTo>
                      <a:pt x="27" y="2"/>
                      <a:pt x="33" y="1"/>
                      <a:pt x="39" y="0"/>
                    </a:cubicBezTo>
                    <a:cubicBezTo>
                      <a:pt x="22" y="2"/>
                      <a:pt x="8" y="4"/>
                      <a:pt x="0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9" name="Freeform 128">
                <a:extLst>
                  <a:ext uri="{FF2B5EF4-FFF2-40B4-BE49-F238E27FC236}">
                    <a16:creationId xmlns="" xmlns:a16="http://schemas.microsoft.com/office/drawing/2014/main" id="{703F7B94-7E54-4B44-8C3B-0BA1E5079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300" y="909638"/>
                <a:ext cx="1588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0" name="Freeform 129">
                <a:extLst>
                  <a:ext uri="{FF2B5EF4-FFF2-40B4-BE49-F238E27FC236}">
                    <a16:creationId xmlns="" xmlns:a16="http://schemas.microsoft.com/office/drawing/2014/main" id="{FDB1C429-6CA0-4CAA-8E45-C42C0EA26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904875"/>
                <a:ext cx="120650" cy="4763"/>
              </a:xfrm>
              <a:custGeom>
                <a:avLst/>
                <a:gdLst>
                  <a:gd name="T0" fmla="*/ 42 w 42"/>
                  <a:gd name="T1" fmla="*/ 1 h 2"/>
                  <a:gd name="T2" fmla="*/ 28 w 42"/>
                  <a:gd name="T3" fmla="*/ 0 h 2"/>
                  <a:gd name="T4" fmla="*/ 0 w 42"/>
                  <a:gd name="T5" fmla="*/ 2 h 2"/>
                  <a:gd name="T6" fmla="*/ 42 w 42"/>
                  <a:gd name="T7" fmla="*/ 1 h 2"/>
                  <a:gd name="T8" fmla="*/ 42 w 4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2">
                    <a:moveTo>
                      <a:pt x="42" y="1"/>
                    </a:moveTo>
                    <a:cubicBezTo>
                      <a:pt x="38" y="0"/>
                      <a:pt x="33" y="0"/>
                      <a:pt x="28" y="0"/>
                    </a:cubicBezTo>
                    <a:cubicBezTo>
                      <a:pt x="18" y="1"/>
                      <a:pt x="9" y="1"/>
                      <a:pt x="0" y="2"/>
                    </a:cubicBezTo>
                    <a:cubicBezTo>
                      <a:pt x="14" y="1"/>
                      <a:pt x="28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1" name="Freeform 130">
                <a:extLst>
                  <a:ext uri="{FF2B5EF4-FFF2-40B4-BE49-F238E27FC236}">
                    <a16:creationId xmlns="" xmlns:a16="http://schemas.microsoft.com/office/drawing/2014/main" id="{6010C227-D7C7-40E8-9774-9DED02C6A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8125" y="909638"/>
                <a:ext cx="3175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2" name="Freeform 131">
                <a:extLst>
                  <a:ext uri="{FF2B5EF4-FFF2-40B4-BE49-F238E27FC236}">
                    <a16:creationId xmlns="" xmlns:a16="http://schemas.microsoft.com/office/drawing/2014/main" id="{3366A1BB-029B-4085-97E4-F46091AEA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4150" y="909638"/>
                <a:ext cx="53975" cy="6350"/>
              </a:xfrm>
              <a:custGeom>
                <a:avLst/>
                <a:gdLst>
                  <a:gd name="T0" fmla="*/ 18 w 19"/>
                  <a:gd name="T1" fmla="*/ 0 h 2"/>
                  <a:gd name="T2" fmla="*/ 0 w 19"/>
                  <a:gd name="T3" fmla="*/ 2 h 2"/>
                  <a:gd name="T4" fmla="*/ 19 w 19"/>
                  <a:gd name="T5" fmla="*/ 0 h 2"/>
                  <a:gd name="T6" fmla="*/ 18 w 1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">
                    <a:moveTo>
                      <a:pt x="18" y="0"/>
                    </a:moveTo>
                    <a:cubicBezTo>
                      <a:pt x="12" y="1"/>
                      <a:pt x="6" y="2"/>
                      <a:pt x="0" y="2"/>
                    </a:cubicBezTo>
                    <a:cubicBezTo>
                      <a:pt x="6" y="2"/>
                      <a:pt x="13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3" name="Freeform 132">
                <a:extLst>
                  <a:ext uri="{FF2B5EF4-FFF2-40B4-BE49-F238E27FC236}">
                    <a16:creationId xmlns="" xmlns:a16="http://schemas.microsoft.com/office/drawing/2014/main" id="{A597DAF7-3B04-414D-B59A-D8D73B884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9438" y="1628775"/>
                <a:ext cx="1930400" cy="1554163"/>
              </a:xfrm>
              <a:custGeom>
                <a:avLst/>
                <a:gdLst>
                  <a:gd name="T0" fmla="*/ 467 w 680"/>
                  <a:gd name="T1" fmla="*/ 373 h 547"/>
                  <a:gd name="T2" fmla="*/ 516 w 680"/>
                  <a:gd name="T3" fmla="*/ 300 h 547"/>
                  <a:gd name="T4" fmla="*/ 516 w 680"/>
                  <a:gd name="T5" fmla="*/ 300 h 547"/>
                  <a:gd name="T6" fmla="*/ 516 w 680"/>
                  <a:gd name="T7" fmla="*/ 300 h 547"/>
                  <a:gd name="T8" fmla="*/ 517 w 680"/>
                  <a:gd name="T9" fmla="*/ 300 h 547"/>
                  <a:gd name="T10" fmla="*/ 517 w 680"/>
                  <a:gd name="T11" fmla="*/ 300 h 547"/>
                  <a:gd name="T12" fmla="*/ 517 w 680"/>
                  <a:gd name="T13" fmla="*/ 300 h 547"/>
                  <a:gd name="T14" fmla="*/ 517 w 680"/>
                  <a:gd name="T15" fmla="*/ 300 h 547"/>
                  <a:gd name="T16" fmla="*/ 517 w 680"/>
                  <a:gd name="T17" fmla="*/ 300 h 547"/>
                  <a:gd name="T18" fmla="*/ 517 w 680"/>
                  <a:gd name="T19" fmla="*/ 300 h 547"/>
                  <a:gd name="T20" fmla="*/ 561 w 680"/>
                  <a:gd name="T21" fmla="*/ 314 h 547"/>
                  <a:gd name="T22" fmla="*/ 560 w 680"/>
                  <a:gd name="T23" fmla="*/ 313 h 547"/>
                  <a:gd name="T24" fmla="*/ 621 w 680"/>
                  <a:gd name="T25" fmla="*/ 343 h 547"/>
                  <a:gd name="T26" fmla="*/ 622 w 680"/>
                  <a:gd name="T27" fmla="*/ 343 h 547"/>
                  <a:gd name="T28" fmla="*/ 671 w 680"/>
                  <a:gd name="T29" fmla="*/ 243 h 547"/>
                  <a:gd name="T30" fmla="*/ 670 w 680"/>
                  <a:gd name="T31" fmla="*/ 240 h 547"/>
                  <a:gd name="T32" fmla="*/ 585 w 680"/>
                  <a:gd name="T33" fmla="*/ 154 h 547"/>
                  <a:gd name="T34" fmla="*/ 585 w 680"/>
                  <a:gd name="T35" fmla="*/ 154 h 547"/>
                  <a:gd name="T36" fmla="*/ 585 w 680"/>
                  <a:gd name="T37" fmla="*/ 154 h 547"/>
                  <a:gd name="T38" fmla="*/ 585 w 680"/>
                  <a:gd name="T39" fmla="*/ 154 h 547"/>
                  <a:gd name="T40" fmla="*/ 585 w 680"/>
                  <a:gd name="T41" fmla="*/ 154 h 547"/>
                  <a:gd name="T42" fmla="*/ 585 w 680"/>
                  <a:gd name="T43" fmla="*/ 154 h 547"/>
                  <a:gd name="T44" fmla="*/ 585 w 680"/>
                  <a:gd name="T45" fmla="*/ 154 h 547"/>
                  <a:gd name="T46" fmla="*/ 585 w 680"/>
                  <a:gd name="T47" fmla="*/ 154 h 547"/>
                  <a:gd name="T48" fmla="*/ 585 w 680"/>
                  <a:gd name="T49" fmla="*/ 154 h 547"/>
                  <a:gd name="T50" fmla="*/ 583 w 680"/>
                  <a:gd name="T51" fmla="*/ 154 h 547"/>
                  <a:gd name="T52" fmla="*/ 544 w 680"/>
                  <a:gd name="T53" fmla="*/ 183 h 547"/>
                  <a:gd name="T54" fmla="*/ 544 w 680"/>
                  <a:gd name="T55" fmla="*/ 183 h 547"/>
                  <a:gd name="T56" fmla="*/ 506 w 680"/>
                  <a:gd name="T57" fmla="*/ 202 h 547"/>
                  <a:gd name="T58" fmla="*/ 505 w 680"/>
                  <a:gd name="T59" fmla="*/ 202 h 547"/>
                  <a:gd name="T60" fmla="*/ 505 w 680"/>
                  <a:gd name="T61" fmla="*/ 202 h 547"/>
                  <a:gd name="T62" fmla="*/ 505 w 680"/>
                  <a:gd name="T63" fmla="*/ 202 h 547"/>
                  <a:gd name="T64" fmla="*/ 505 w 680"/>
                  <a:gd name="T65" fmla="*/ 202 h 547"/>
                  <a:gd name="T66" fmla="*/ 505 w 680"/>
                  <a:gd name="T67" fmla="*/ 202 h 547"/>
                  <a:gd name="T68" fmla="*/ 505 w 680"/>
                  <a:gd name="T69" fmla="*/ 202 h 547"/>
                  <a:gd name="T70" fmla="*/ 505 w 680"/>
                  <a:gd name="T71" fmla="*/ 202 h 547"/>
                  <a:gd name="T72" fmla="*/ 505 w 680"/>
                  <a:gd name="T73" fmla="*/ 202 h 547"/>
                  <a:gd name="T74" fmla="*/ 449 w 680"/>
                  <a:gd name="T75" fmla="*/ 147 h 547"/>
                  <a:gd name="T76" fmla="*/ 448 w 680"/>
                  <a:gd name="T77" fmla="*/ 146 h 547"/>
                  <a:gd name="T78" fmla="*/ 432 w 680"/>
                  <a:gd name="T79" fmla="*/ 0 h 547"/>
                  <a:gd name="T80" fmla="*/ 335 w 680"/>
                  <a:gd name="T81" fmla="*/ 3 h 547"/>
                  <a:gd name="T82" fmla="*/ 292 w 680"/>
                  <a:gd name="T83" fmla="*/ 48 h 547"/>
                  <a:gd name="T84" fmla="*/ 318 w 680"/>
                  <a:gd name="T85" fmla="*/ 140 h 547"/>
                  <a:gd name="T86" fmla="*/ 233 w 680"/>
                  <a:gd name="T87" fmla="*/ 231 h 547"/>
                  <a:gd name="T88" fmla="*/ 231 w 680"/>
                  <a:gd name="T89" fmla="*/ 231 h 547"/>
                  <a:gd name="T90" fmla="*/ 165 w 680"/>
                  <a:gd name="T91" fmla="*/ 147 h 547"/>
                  <a:gd name="T92" fmla="*/ 188 w 680"/>
                  <a:gd name="T93" fmla="*/ 98 h 547"/>
                  <a:gd name="T94" fmla="*/ 187 w 680"/>
                  <a:gd name="T95" fmla="*/ 98 h 547"/>
                  <a:gd name="T96" fmla="*/ 185 w 680"/>
                  <a:gd name="T97" fmla="*/ 6 h 547"/>
                  <a:gd name="T98" fmla="*/ 101 w 680"/>
                  <a:gd name="T99" fmla="*/ 6 h 547"/>
                  <a:gd name="T100" fmla="*/ 0 w 680"/>
                  <a:gd name="T101" fmla="*/ 341 h 547"/>
                  <a:gd name="T102" fmla="*/ 310 w 680"/>
                  <a:gd name="T103" fmla="*/ 547 h 547"/>
                  <a:gd name="T104" fmla="*/ 477 w 680"/>
                  <a:gd name="T105" fmla="*/ 542 h 547"/>
                  <a:gd name="T106" fmla="*/ 467 w 680"/>
                  <a:gd name="T107" fmla="*/ 373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0" h="547">
                    <a:moveTo>
                      <a:pt x="467" y="373"/>
                    </a:moveTo>
                    <a:cubicBezTo>
                      <a:pt x="491" y="304"/>
                      <a:pt x="491" y="304"/>
                      <a:pt x="516" y="300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33" y="300"/>
                      <a:pt x="545" y="304"/>
                      <a:pt x="561" y="314"/>
                    </a:cubicBezTo>
                    <a:cubicBezTo>
                      <a:pt x="561" y="314"/>
                      <a:pt x="560" y="313"/>
                      <a:pt x="560" y="313"/>
                    </a:cubicBezTo>
                    <a:cubicBezTo>
                      <a:pt x="576" y="328"/>
                      <a:pt x="591" y="343"/>
                      <a:pt x="621" y="343"/>
                    </a:cubicBezTo>
                    <a:cubicBezTo>
                      <a:pt x="621" y="343"/>
                      <a:pt x="622" y="343"/>
                      <a:pt x="622" y="343"/>
                    </a:cubicBezTo>
                    <a:cubicBezTo>
                      <a:pt x="664" y="334"/>
                      <a:pt x="680" y="301"/>
                      <a:pt x="671" y="243"/>
                    </a:cubicBezTo>
                    <a:cubicBezTo>
                      <a:pt x="671" y="242"/>
                      <a:pt x="671" y="241"/>
                      <a:pt x="670" y="240"/>
                    </a:cubicBezTo>
                    <a:cubicBezTo>
                      <a:pt x="653" y="186"/>
                      <a:pt x="625" y="158"/>
                      <a:pt x="585" y="154"/>
                    </a:cubicBezTo>
                    <a:cubicBezTo>
                      <a:pt x="585" y="154"/>
                      <a:pt x="585" y="154"/>
                      <a:pt x="585" y="154"/>
                    </a:cubicBezTo>
                    <a:cubicBezTo>
                      <a:pt x="585" y="154"/>
                      <a:pt x="585" y="154"/>
                      <a:pt x="585" y="154"/>
                    </a:cubicBezTo>
                    <a:cubicBezTo>
                      <a:pt x="585" y="154"/>
                      <a:pt x="585" y="154"/>
                      <a:pt x="585" y="154"/>
                    </a:cubicBezTo>
                    <a:cubicBezTo>
                      <a:pt x="585" y="154"/>
                      <a:pt x="585" y="154"/>
                      <a:pt x="585" y="154"/>
                    </a:cubicBezTo>
                    <a:cubicBezTo>
                      <a:pt x="585" y="154"/>
                      <a:pt x="585" y="154"/>
                      <a:pt x="585" y="154"/>
                    </a:cubicBezTo>
                    <a:cubicBezTo>
                      <a:pt x="585" y="154"/>
                      <a:pt x="585" y="154"/>
                      <a:pt x="585" y="154"/>
                    </a:cubicBezTo>
                    <a:cubicBezTo>
                      <a:pt x="585" y="154"/>
                      <a:pt x="585" y="154"/>
                      <a:pt x="585" y="154"/>
                    </a:cubicBezTo>
                    <a:cubicBezTo>
                      <a:pt x="585" y="154"/>
                      <a:pt x="585" y="154"/>
                      <a:pt x="585" y="154"/>
                    </a:cubicBezTo>
                    <a:cubicBezTo>
                      <a:pt x="584" y="154"/>
                      <a:pt x="584" y="154"/>
                      <a:pt x="583" y="154"/>
                    </a:cubicBezTo>
                    <a:cubicBezTo>
                      <a:pt x="565" y="157"/>
                      <a:pt x="555" y="164"/>
                      <a:pt x="544" y="183"/>
                    </a:cubicBezTo>
                    <a:cubicBezTo>
                      <a:pt x="544" y="183"/>
                      <a:pt x="544" y="183"/>
                      <a:pt x="544" y="183"/>
                    </a:cubicBezTo>
                    <a:cubicBezTo>
                      <a:pt x="544" y="183"/>
                      <a:pt x="533" y="199"/>
                      <a:pt x="506" y="202"/>
                    </a:cubicBezTo>
                    <a:cubicBezTo>
                      <a:pt x="505" y="202"/>
                      <a:pt x="505" y="202"/>
                      <a:pt x="505" y="202"/>
                    </a:cubicBezTo>
                    <a:cubicBezTo>
                      <a:pt x="505" y="202"/>
                      <a:pt x="505" y="202"/>
                      <a:pt x="505" y="202"/>
                    </a:cubicBezTo>
                    <a:cubicBezTo>
                      <a:pt x="505" y="202"/>
                      <a:pt x="505" y="202"/>
                      <a:pt x="505" y="202"/>
                    </a:cubicBezTo>
                    <a:cubicBezTo>
                      <a:pt x="505" y="202"/>
                      <a:pt x="505" y="202"/>
                      <a:pt x="505" y="202"/>
                    </a:cubicBezTo>
                    <a:cubicBezTo>
                      <a:pt x="505" y="202"/>
                      <a:pt x="505" y="202"/>
                      <a:pt x="505" y="202"/>
                    </a:cubicBezTo>
                    <a:cubicBezTo>
                      <a:pt x="505" y="202"/>
                      <a:pt x="505" y="202"/>
                      <a:pt x="505" y="202"/>
                    </a:cubicBezTo>
                    <a:cubicBezTo>
                      <a:pt x="505" y="202"/>
                      <a:pt x="505" y="202"/>
                      <a:pt x="505" y="202"/>
                    </a:cubicBezTo>
                    <a:cubicBezTo>
                      <a:pt x="505" y="202"/>
                      <a:pt x="505" y="202"/>
                      <a:pt x="505" y="202"/>
                    </a:cubicBezTo>
                    <a:cubicBezTo>
                      <a:pt x="477" y="200"/>
                      <a:pt x="462" y="185"/>
                      <a:pt x="449" y="147"/>
                    </a:cubicBezTo>
                    <a:cubicBezTo>
                      <a:pt x="448" y="146"/>
                      <a:pt x="448" y="146"/>
                      <a:pt x="448" y="146"/>
                    </a:cubicBezTo>
                    <a:cubicBezTo>
                      <a:pt x="443" y="93"/>
                      <a:pt x="438" y="44"/>
                      <a:pt x="432" y="0"/>
                    </a:cubicBezTo>
                    <a:cubicBezTo>
                      <a:pt x="399" y="1"/>
                      <a:pt x="367" y="2"/>
                      <a:pt x="335" y="3"/>
                    </a:cubicBezTo>
                    <a:cubicBezTo>
                      <a:pt x="320" y="8"/>
                      <a:pt x="296" y="15"/>
                      <a:pt x="292" y="48"/>
                    </a:cubicBezTo>
                    <a:cubicBezTo>
                      <a:pt x="288" y="82"/>
                      <a:pt x="317" y="107"/>
                      <a:pt x="318" y="140"/>
                    </a:cubicBezTo>
                    <a:cubicBezTo>
                      <a:pt x="318" y="140"/>
                      <a:pt x="319" y="217"/>
                      <a:pt x="233" y="231"/>
                    </a:cubicBezTo>
                    <a:cubicBezTo>
                      <a:pt x="233" y="231"/>
                      <a:pt x="232" y="231"/>
                      <a:pt x="231" y="231"/>
                    </a:cubicBezTo>
                    <a:cubicBezTo>
                      <a:pt x="182" y="227"/>
                      <a:pt x="160" y="199"/>
                      <a:pt x="165" y="147"/>
                    </a:cubicBezTo>
                    <a:cubicBezTo>
                      <a:pt x="166" y="137"/>
                      <a:pt x="171" y="119"/>
                      <a:pt x="188" y="98"/>
                    </a:cubicBezTo>
                    <a:cubicBezTo>
                      <a:pt x="188" y="98"/>
                      <a:pt x="187" y="98"/>
                      <a:pt x="187" y="98"/>
                    </a:cubicBezTo>
                    <a:cubicBezTo>
                      <a:pt x="200" y="85"/>
                      <a:pt x="249" y="19"/>
                      <a:pt x="185" y="6"/>
                    </a:cubicBezTo>
                    <a:cubicBezTo>
                      <a:pt x="156" y="6"/>
                      <a:pt x="128" y="6"/>
                      <a:pt x="101" y="6"/>
                    </a:cubicBezTo>
                    <a:cubicBezTo>
                      <a:pt x="56" y="100"/>
                      <a:pt x="21" y="215"/>
                      <a:pt x="0" y="341"/>
                    </a:cubicBezTo>
                    <a:cubicBezTo>
                      <a:pt x="97" y="418"/>
                      <a:pt x="201" y="488"/>
                      <a:pt x="310" y="547"/>
                    </a:cubicBezTo>
                    <a:cubicBezTo>
                      <a:pt x="365" y="546"/>
                      <a:pt x="420" y="544"/>
                      <a:pt x="477" y="542"/>
                    </a:cubicBezTo>
                    <a:cubicBezTo>
                      <a:pt x="474" y="484"/>
                      <a:pt x="470" y="427"/>
                      <a:pt x="467" y="37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4" name="Freeform 133">
                <a:extLst>
                  <a:ext uri="{FF2B5EF4-FFF2-40B4-BE49-F238E27FC236}">
                    <a16:creationId xmlns="" xmlns:a16="http://schemas.microsoft.com/office/drawing/2014/main" id="{C632D85A-6C3E-49F1-A96C-3AA8D40B7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2888" y="3197225"/>
                <a:ext cx="430213" cy="215900"/>
              </a:xfrm>
              <a:custGeom>
                <a:avLst/>
                <a:gdLst>
                  <a:gd name="T0" fmla="*/ 0 w 151"/>
                  <a:gd name="T1" fmla="*/ 5 h 76"/>
                  <a:gd name="T2" fmla="*/ 151 w 151"/>
                  <a:gd name="T3" fmla="*/ 76 h 76"/>
                  <a:gd name="T4" fmla="*/ 148 w 151"/>
                  <a:gd name="T5" fmla="*/ 0 h 76"/>
                  <a:gd name="T6" fmla="*/ 0 w 151"/>
                  <a:gd name="T7" fmla="*/ 5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76">
                    <a:moveTo>
                      <a:pt x="0" y="5"/>
                    </a:moveTo>
                    <a:cubicBezTo>
                      <a:pt x="50" y="31"/>
                      <a:pt x="100" y="55"/>
                      <a:pt x="151" y="76"/>
                    </a:cubicBezTo>
                    <a:cubicBezTo>
                      <a:pt x="150" y="51"/>
                      <a:pt x="149" y="25"/>
                      <a:pt x="148" y="0"/>
                    </a:cubicBezTo>
                    <a:cubicBezTo>
                      <a:pt x="98" y="2"/>
                      <a:pt x="49" y="4"/>
                      <a:pt x="0" y="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17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36" name="文本框 169">
            <a:extLst>
              <a:ext uri="{FF2B5EF4-FFF2-40B4-BE49-F238E27FC236}">
                <a16:creationId xmlns="" xmlns:a16="http://schemas.microsoft.com/office/drawing/2014/main" id="{796E82B0-5FE7-4B3F-8770-F792C1537E74}"/>
              </a:ext>
            </a:extLst>
          </p:cNvPr>
          <p:cNvSpPr txBox="1"/>
          <p:nvPr/>
        </p:nvSpPr>
        <p:spPr>
          <a:xfrm rot="21431094">
            <a:off x="6432876" y="4180664"/>
            <a:ext cx="63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174</a:t>
            </a:r>
            <a:endParaRPr lang="zh-CN" altLang="en-US" sz="280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7" name="文本框 170">
            <a:extLst>
              <a:ext uri="{FF2B5EF4-FFF2-40B4-BE49-F238E27FC236}">
                <a16:creationId xmlns="" xmlns:a16="http://schemas.microsoft.com/office/drawing/2014/main" id="{52C496CE-CE7D-4C77-9AF8-12220EB14A04}"/>
              </a:ext>
            </a:extLst>
          </p:cNvPr>
          <p:cNvSpPr txBox="1"/>
          <p:nvPr/>
        </p:nvSpPr>
        <p:spPr>
          <a:xfrm rot="21433978">
            <a:off x="6458889" y="3747469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defRPr>
            </a:lvl1pPr>
          </a:lstStyle>
          <a:p>
            <a:r>
              <a:rPr lang="ru-RU" altLang="zh-CN" dirty="0"/>
              <a:t>29</a:t>
            </a:r>
            <a:endParaRPr lang="zh-CN" altLang="en-US" dirty="0"/>
          </a:p>
        </p:txBody>
      </p:sp>
      <p:sp>
        <p:nvSpPr>
          <p:cNvPr id="138" name="文本框 171">
            <a:extLst>
              <a:ext uri="{FF2B5EF4-FFF2-40B4-BE49-F238E27FC236}">
                <a16:creationId xmlns="" xmlns:a16="http://schemas.microsoft.com/office/drawing/2014/main" id="{73F1CDBD-A281-444B-A102-E1B09D2D4C1E}"/>
              </a:ext>
            </a:extLst>
          </p:cNvPr>
          <p:cNvSpPr txBox="1"/>
          <p:nvPr/>
        </p:nvSpPr>
        <p:spPr>
          <a:xfrm>
            <a:off x="5352336" y="4206042"/>
            <a:ext cx="707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zh-CN" sz="2800" dirty="0">
                <a:solidFill>
                  <a:prstClr val="white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106</a:t>
            </a:r>
            <a:endParaRPr lang="zh-CN" altLang="en-US" sz="2800" dirty="0">
              <a:solidFill>
                <a:prstClr val="white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139" name="文本框 172">
            <a:extLst>
              <a:ext uri="{FF2B5EF4-FFF2-40B4-BE49-F238E27FC236}">
                <a16:creationId xmlns="" xmlns:a16="http://schemas.microsoft.com/office/drawing/2014/main" id="{A89CEDD5-8FA1-4B4E-B8E3-28B718D9363A}"/>
              </a:ext>
            </a:extLst>
          </p:cNvPr>
          <p:cNvSpPr txBox="1"/>
          <p:nvPr/>
        </p:nvSpPr>
        <p:spPr>
          <a:xfrm>
            <a:off x="5426784" y="3787771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46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8" name="组合 95">
            <a:extLst>
              <a:ext uri="{FF2B5EF4-FFF2-40B4-BE49-F238E27FC236}">
                <a16:creationId xmlns="" xmlns:a16="http://schemas.microsoft.com/office/drawing/2014/main" id="{5FC9BD00-5F44-463C-86C0-FC4333387240}"/>
              </a:ext>
            </a:extLst>
          </p:cNvPr>
          <p:cNvGrpSpPr/>
          <p:nvPr/>
        </p:nvGrpSpPr>
        <p:grpSpPr>
          <a:xfrm>
            <a:off x="189201" y="2781864"/>
            <a:ext cx="3817915" cy="2119799"/>
            <a:chOff x="1141948" y="833585"/>
            <a:chExt cx="2478388" cy="1738676"/>
          </a:xfrm>
        </p:grpSpPr>
        <p:sp>
          <p:nvSpPr>
            <p:cNvPr id="149" name="文本框 2">
              <a:extLst>
                <a:ext uri="{FF2B5EF4-FFF2-40B4-BE49-F238E27FC236}">
                  <a16:creationId xmlns="" xmlns:a16="http://schemas.microsoft.com/office/drawing/2014/main" id="{9A3087EA-C6E3-498B-A22E-4655C58CC0A5}"/>
                </a:ext>
              </a:extLst>
            </p:cNvPr>
            <p:cNvSpPr txBox="1"/>
            <p:nvPr/>
          </p:nvSpPr>
          <p:spPr>
            <a:xfrm>
              <a:off x="1150335" y="833585"/>
              <a:ext cx="2358781" cy="681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1600" b="1" dirty="0">
                  <a:solidFill>
                    <a:srgbClr val="C00000"/>
                  </a:solidFill>
                </a:rPr>
                <a:t>Решение Совета Евразийской экономической комиссии от 10.11.2017 N 106</a:t>
              </a:r>
            </a:p>
          </p:txBody>
        </p:sp>
        <p:sp>
          <p:nvSpPr>
            <p:cNvPr id="150" name="文本框 3">
              <a:extLst>
                <a:ext uri="{FF2B5EF4-FFF2-40B4-BE49-F238E27FC236}">
                  <a16:creationId xmlns="" xmlns:a16="http://schemas.microsoft.com/office/drawing/2014/main" id="{4D05FA88-9B6B-419A-A19A-28D56696DB85}"/>
                </a:ext>
              </a:extLst>
            </p:cNvPr>
            <p:cNvSpPr txBox="1"/>
            <p:nvPr/>
          </p:nvSpPr>
          <p:spPr>
            <a:xfrm>
              <a:off x="1141948" y="1702708"/>
              <a:ext cx="2478388" cy="869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 Требованиях к внедрению, поддержанию и оценке системы менеджмента качества медицинских изделий в зависимости от потенциального риска их применения</a:t>
              </a:r>
            </a:p>
          </p:txBody>
        </p:sp>
        <p:cxnSp>
          <p:nvCxnSpPr>
            <p:cNvPr id="151" name="直接连接符 5">
              <a:extLst>
                <a:ext uri="{FF2B5EF4-FFF2-40B4-BE49-F238E27FC236}">
                  <a16:creationId xmlns="" xmlns:a16="http://schemas.microsoft.com/office/drawing/2014/main" id="{492AC05A-E98E-4199-8CC4-709F99706D35}"/>
                </a:ext>
              </a:extLst>
            </p:cNvPr>
            <p:cNvCxnSpPr/>
            <p:nvPr/>
          </p:nvCxnSpPr>
          <p:spPr>
            <a:xfrm>
              <a:off x="1213979" y="1595515"/>
              <a:ext cx="23587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54">
              <a:extLst>
                <a:ext uri="{FF2B5EF4-FFF2-40B4-BE49-F238E27FC236}">
                  <a16:creationId xmlns="" xmlns:a16="http://schemas.microsoft.com/office/drawing/2014/main" id="{7EC1AC70-B395-4C71-8703-8CFB795A001E}"/>
                </a:ext>
              </a:extLst>
            </p:cNvPr>
            <p:cNvCxnSpPr/>
            <p:nvPr/>
          </p:nvCxnSpPr>
          <p:spPr>
            <a:xfrm>
              <a:off x="1213979" y="1644435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组合 95">
            <a:extLst>
              <a:ext uri="{FF2B5EF4-FFF2-40B4-BE49-F238E27FC236}">
                <a16:creationId xmlns="" xmlns:a16="http://schemas.microsoft.com/office/drawing/2014/main" id="{3BFDF218-0F1D-4745-8C0C-A10F27CA96F8}"/>
              </a:ext>
            </a:extLst>
          </p:cNvPr>
          <p:cNvGrpSpPr/>
          <p:nvPr/>
        </p:nvGrpSpPr>
        <p:grpSpPr>
          <a:xfrm>
            <a:off x="193527" y="5003017"/>
            <a:ext cx="3860393" cy="1676906"/>
            <a:chOff x="1149368" y="664928"/>
            <a:chExt cx="2523812" cy="1771595"/>
          </a:xfrm>
        </p:grpSpPr>
        <p:sp>
          <p:nvSpPr>
            <p:cNvPr id="156" name="文本框 2">
              <a:extLst>
                <a:ext uri="{FF2B5EF4-FFF2-40B4-BE49-F238E27FC236}">
                  <a16:creationId xmlns="" xmlns:a16="http://schemas.microsoft.com/office/drawing/2014/main" id="{AADE4002-1A28-4D67-A0C3-A5D01104C895}"/>
                </a:ext>
              </a:extLst>
            </p:cNvPr>
            <p:cNvSpPr txBox="1"/>
            <p:nvPr/>
          </p:nvSpPr>
          <p:spPr>
            <a:xfrm>
              <a:off x="1149369" y="664928"/>
              <a:ext cx="2523811" cy="1138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1600" b="1" dirty="0">
                  <a:solidFill>
                    <a:srgbClr val="C00000"/>
                  </a:solidFill>
                </a:rPr>
                <a:t>Решение Коллегии Евразийской экономической комиссии от 22.12.2015 N 174</a:t>
              </a:r>
            </a:p>
            <a:p>
              <a:pPr>
                <a:defRPr/>
              </a:pPr>
              <a:endParaRPr lang="ru-RU" altLang="zh-CN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57" name="文本框 3">
              <a:extLst>
                <a:ext uri="{FF2B5EF4-FFF2-40B4-BE49-F238E27FC236}">
                  <a16:creationId xmlns="" xmlns:a16="http://schemas.microsoft.com/office/drawing/2014/main" id="{AB69AEE9-7A90-4CF5-B571-4971A1B44705}"/>
                </a:ext>
              </a:extLst>
            </p:cNvPr>
            <p:cNvSpPr txBox="1"/>
            <p:nvPr/>
          </p:nvSpPr>
          <p:spPr>
            <a:xfrm>
              <a:off x="1149368" y="1722942"/>
              <a:ext cx="2452418" cy="713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altLang="zh-CN" sz="1600" dirty="0"/>
                <a:t>Об утверждении Правил проведения мониторинга безопасности, качества и эффективности медицинских изделий</a:t>
              </a:r>
            </a:p>
          </p:txBody>
        </p:sp>
        <p:cxnSp>
          <p:nvCxnSpPr>
            <p:cNvPr id="158" name="直接连接符 5">
              <a:extLst>
                <a:ext uri="{FF2B5EF4-FFF2-40B4-BE49-F238E27FC236}">
                  <a16:creationId xmlns="" xmlns:a16="http://schemas.microsoft.com/office/drawing/2014/main" id="{E80A8C40-7E5C-409B-A747-284D3BB69ADD}"/>
                </a:ext>
              </a:extLst>
            </p:cNvPr>
            <p:cNvCxnSpPr/>
            <p:nvPr/>
          </p:nvCxnSpPr>
          <p:spPr>
            <a:xfrm>
              <a:off x="1213979" y="1595515"/>
              <a:ext cx="23587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接连接符 54">
              <a:extLst>
                <a:ext uri="{FF2B5EF4-FFF2-40B4-BE49-F238E27FC236}">
                  <a16:creationId xmlns="" xmlns:a16="http://schemas.microsoft.com/office/drawing/2014/main" id="{F3AE7BCA-768B-433E-9B33-7B8F6E8A06F3}"/>
                </a:ext>
              </a:extLst>
            </p:cNvPr>
            <p:cNvCxnSpPr/>
            <p:nvPr/>
          </p:nvCxnSpPr>
          <p:spPr>
            <a:xfrm>
              <a:off x="1213979" y="1671647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组合 95">
            <a:extLst>
              <a:ext uri="{FF2B5EF4-FFF2-40B4-BE49-F238E27FC236}">
                <a16:creationId xmlns="" xmlns:a16="http://schemas.microsoft.com/office/drawing/2014/main" id="{11020B06-2237-4D67-BBD8-395EB4F2970C}"/>
              </a:ext>
            </a:extLst>
          </p:cNvPr>
          <p:cNvGrpSpPr/>
          <p:nvPr/>
        </p:nvGrpSpPr>
        <p:grpSpPr>
          <a:xfrm>
            <a:off x="8047307" y="1052930"/>
            <a:ext cx="3807225" cy="1800168"/>
            <a:chOff x="1161307" y="628228"/>
            <a:chExt cx="2464123" cy="1800168"/>
          </a:xfrm>
        </p:grpSpPr>
        <p:sp>
          <p:nvSpPr>
            <p:cNvPr id="163" name="文本框 2">
              <a:extLst>
                <a:ext uri="{FF2B5EF4-FFF2-40B4-BE49-F238E27FC236}">
                  <a16:creationId xmlns="" xmlns:a16="http://schemas.microsoft.com/office/drawing/2014/main" id="{AD2B0A3A-DB96-46FF-BCED-94D81E87A42F}"/>
                </a:ext>
              </a:extLst>
            </p:cNvPr>
            <p:cNvSpPr txBox="1"/>
            <p:nvPr/>
          </p:nvSpPr>
          <p:spPr>
            <a:xfrm>
              <a:off x="1161307" y="628228"/>
              <a:ext cx="246412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1600" b="1" dirty="0">
                  <a:solidFill>
                    <a:srgbClr val="C00000"/>
                  </a:solidFill>
                </a:rPr>
                <a:t>Решение Совета Евразийской экономической комиссии от 12.02.2016 N 29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4" name="文本框 3">
              <a:extLst>
                <a:ext uri="{FF2B5EF4-FFF2-40B4-BE49-F238E27FC236}">
                  <a16:creationId xmlns="" xmlns:a16="http://schemas.microsoft.com/office/drawing/2014/main" id="{62BEF6E3-23FC-482A-A58D-E381C91B7D5C}"/>
                </a:ext>
              </a:extLst>
            </p:cNvPr>
            <p:cNvSpPr txBox="1"/>
            <p:nvPr/>
          </p:nvSpPr>
          <p:spPr>
            <a:xfrm>
              <a:off x="1178471" y="1746158"/>
              <a:ext cx="2367325" cy="682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 Правилах проведения клинических и клинико-лабораторных испытаний (исследований) медицинских изделий</a:t>
              </a:r>
            </a:p>
          </p:txBody>
        </p:sp>
        <p:cxnSp>
          <p:nvCxnSpPr>
            <p:cNvPr id="165" name="直接连接符 5">
              <a:extLst>
                <a:ext uri="{FF2B5EF4-FFF2-40B4-BE49-F238E27FC236}">
                  <a16:creationId xmlns="" xmlns:a16="http://schemas.microsoft.com/office/drawing/2014/main" id="{EBF9A4AD-3AD3-4A10-8CD3-E0AA26E66B70}"/>
                </a:ext>
              </a:extLst>
            </p:cNvPr>
            <p:cNvCxnSpPr/>
            <p:nvPr/>
          </p:nvCxnSpPr>
          <p:spPr>
            <a:xfrm>
              <a:off x="1213979" y="1595515"/>
              <a:ext cx="23587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 54">
              <a:extLst>
                <a:ext uri="{FF2B5EF4-FFF2-40B4-BE49-F238E27FC236}">
                  <a16:creationId xmlns="" xmlns:a16="http://schemas.microsoft.com/office/drawing/2014/main" id="{9AC39C21-A5C6-4024-835B-8F1327D3E532}"/>
                </a:ext>
              </a:extLst>
            </p:cNvPr>
            <p:cNvCxnSpPr/>
            <p:nvPr/>
          </p:nvCxnSpPr>
          <p:spPr>
            <a:xfrm>
              <a:off x="1213979" y="1644435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文本框 170">
            <a:extLst>
              <a:ext uri="{FF2B5EF4-FFF2-40B4-BE49-F238E27FC236}">
                <a16:creationId xmlns="" xmlns:a16="http://schemas.microsoft.com/office/drawing/2014/main" id="{B886E5BE-7614-4922-9BBC-D7A6D032EDA7}"/>
              </a:ext>
            </a:extLst>
          </p:cNvPr>
          <p:cNvSpPr txBox="1"/>
          <p:nvPr/>
        </p:nvSpPr>
        <p:spPr>
          <a:xfrm rot="309177">
            <a:off x="4458200" y="4221756"/>
            <a:ext cx="56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27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8" name="文本框 170">
            <a:extLst>
              <a:ext uri="{FF2B5EF4-FFF2-40B4-BE49-F238E27FC236}">
                <a16:creationId xmlns="" xmlns:a16="http://schemas.microsoft.com/office/drawing/2014/main" id="{57892E78-7B7A-495B-847B-11B24A721F05}"/>
              </a:ext>
            </a:extLst>
          </p:cNvPr>
          <p:cNvSpPr txBox="1"/>
          <p:nvPr/>
        </p:nvSpPr>
        <p:spPr>
          <a:xfrm rot="21207167">
            <a:off x="7302010" y="3681657"/>
            <a:ext cx="56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28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9" name="文本框 170">
            <a:extLst>
              <a:ext uri="{FF2B5EF4-FFF2-40B4-BE49-F238E27FC236}">
                <a16:creationId xmlns="" xmlns:a16="http://schemas.microsoft.com/office/drawing/2014/main" id="{EBE9135A-3343-4EBC-ABB4-11FC14B324F9}"/>
              </a:ext>
            </a:extLst>
          </p:cNvPr>
          <p:cNvSpPr txBox="1"/>
          <p:nvPr/>
        </p:nvSpPr>
        <p:spPr>
          <a:xfrm rot="21228326">
            <a:off x="7354328" y="4130254"/>
            <a:ext cx="563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38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70" name="组合 95">
            <a:extLst>
              <a:ext uri="{FF2B5EF4-FFF2-40B4-BE49-F238E27FC236}">
                <a16:creationId xmlns="" xmlns:a16="http://schemas.microsoft.com/office/drawing/2014/main" id="{4E541A8C-F748-4C7D-BB57-161982E56536}"/>
              </a:ext>
            </a:extLst>
          </p:cNvPr>
          <p:cNvGrpSpPr/>
          <p:nvPr/>
        </p:nvGrpSpPr>
        <p:grpSpPr>
          <a:xfrm>
            <a:off x="8078392" y="2935992"/>
            <a:ext cx="3793958" cy="1766692"/>
            <a:chOff x="1152572" y="889720"/>
            <a:chExt cx="2464123" cy="1346277"/>
          </a:xfrm>
        </p:grpSpPr>
        <p:sp>
          <p:nvSpPr>
            <p:cNvPr id="171" name="文本框 2">
              <a:extLst>
                <a:ext uri="{FF2B5EF4-FFF2-40B4-BE49-F238E27FC236}">
                  <a16:creationId xmlns="" xmlns:a16="http://schemas.microsoft.com/office/drawing/2014/main" id="{70C611D0-1D4B-46D4-88C8-A78B2D3362A6}"/>
                </a:ext>
              </a:extLst>
            </p:cNvPr>
            <p:cNvSpPr txBox="1"/>
            <p:nvPr/>
          </p:nvSpPr>
          <p:spPr>
            <a:xfrm>
              <a:off x="1152572" y="889720"/>
              <a:ext cx="2464123" cy="633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1600" b="1" dirty="0">
                  <a:solidFill>
                    <a:srgbClr val="C00000"/>
                  </a:solidFill>
                </a:rPr>
                <a:t>Решение Совета Евразийской экономической комиссии от 12.02.2016 N 28</a:t>
              </a:r>
            </a:p>
          </p:txBody>
        </p:sp>
        <p:sp>
          <p:nvSpPr>
            <p:cNvPr id="172" name="文本框 3">
              <a:extLst>
                <a:ext uri="{FF2B5EF4-FFF2-40B4-BE49-F238E27FC236}">
                  <a16:creationId xmlns="" xmlns:a16="http://schemas.microsoft.com/office/drawing/2014/main" id="{C3B86EC1-D0A2-450A-A804-D72EF22FC67D}"/>
                </a:ext>
              </a:extLst>
            </p:cNvPr>
            <p:cNvSpPr txBox="1"/>
            <p:nvPr/>
          </p:nvSpPr>
          <p:spPr>
            <a:xfrm>
              <a:off x="1158784" y="1716109"/>
              <a:ext cx="2439008" cy="519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Об утверждении Правил проведения технических испытаний медицинских изделий</a:t>
              </a:r>
            </a:p>
          </p:txBody>
        </p:sp>
        <p:cxnSp>
          <p:nvCxnSpPr>
            <p:cNvPr id="173" name="直接连接符 5">
              <a:extLst>
                <a:ext uri="{FF2B5EF4-FFF2-40B4-BE49-F238E27FC236}">
                  <a16:creationId xmlns="" xmlns:a16="http://schemas.microsoft.com/office/drawing/2014/main" id="{BFF97165-6FE3-48C0-B946-A253B1DB8F70}"/>
                </a:ext>
              </a:extLst>
            </p:cNvPr>
            <p:cNvCxnSpPr/>
            <p:nvPr/>
          </p:nvCxnSpPr>
          <p:spPr>
            <a:xfrm>
              <a:off x="1213979" y="1595515"/>
              <a:ext cx="23587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54">
              <a:extLst>
                <a:ext uri="{FF2B5EF4-FFF2-40B4-BE49-F238E27FC236}">
                  <a16:creationId xmlns="" xmlns:a16="http://schemas.microsoft.com/office/drawing/2014/main" id="{56759382-0E93-4165-B9E5-B49619259513}"/>
                </a:ext>
              </a:extLst>
            </p:cNvPr>
            <p:cNvCxnSpPr/>
            <p:nvPr/>
          </p:nvCxnSpPr>
          <p:spPr>
            <a:xfrm>
              <a:off x="1213979" y="1644435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组合 95">
            <a:extLst>
              <a:ext uri="{FF2B5EF4-FFF2-40B4-BE49-F238E27FC236}">
                <a16:creationId xmlns="" xmlns:a16="http://schemas.microsoft.com/office/drawing/2014/main" id="{5345EC71-540F-4799-A19F-CE9A2D3B8778}"/>
              </a:ext>
            </a:extLst>
          </p:cNvPr>
          <p:cNvGrpSpPr/>
          <p:nvPr/>
        </p:nvGrpSpPr>
        <p:grpSpPr>
          <a:xfrm>
            <a:off x="8090283" y="4714871"/>
            <a:ext cx="3851696" cy="1945829"/>
            <a:chOff x="1147305" y="679741"/>
            <a:chExt cx="2425454" cy="1945829"/>
          </a:xfrm>
        </p:grpSpPr>
        <p:sp>
          <p:nvSpPr>
            <p:cNvPr id="176" name="文本框 2">
              <a:extLst>
                <a:ext uri="{FF2B5EF4-FFF2-40B4-BE49-F238E27FC236}">
                  <a16:creationId xmlns="" xmlns:a16="http://schemas.microsoft.com/office/drawing/2014/main" id="{67033106-7EDB-4591-9D90-6809B99C6463}"/>
                </a:ext>
              </a:extLst>
            </p:cNvPr>
            <p:cNvSpPr txBox="1"/>
            <p:nvPr/>
          </p:nvSpPr>
          <p:spPr>
            <a:xfrm>
              <a:off x="1147305" y="679741"/>
              <a:ext cx="24254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ru-RU" altLang="zh-CN" sz="1600" b="1" dirty="0">
                  <a:solidFill>
                    <a:srgbClr val="C00000"/>
                  </a:solidFill>
                </a:rPr>
                <a:t>Решение Совета Евразийской экономической комиссии от 16.05.2016 N 38</a:t>
              </a:r>
            </a:p>
            <a:p>
              <a:pPr>
                <a:defRPr/>
              </a:pPr>
              <a:endParaRPr lang="ru-RU" altLang="zh-CN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77" name="文本框 3">
              <a:extLst>
                <a:ext uri="{FF2B5EF4-FFF2-40B4-BE49-F238E27FC236}">
                  <a16:creationId xmlns="" xmlns:a16="http://schemas.microsoft.com/office/drawing/2014/main" id="{EBA73E3E-55D5-48A0-95C9-290B540ABF1C}"/>
                </a:ext>
              </a:extLst>
            </p:cNvPr>
            <p:cNvSpPr txBox="1"/>
            <p:nvPr/>
          </p:nvSpPr>
          <p:spPr>
            <a:xfrm>
              <a:off x="1169164" y="1757768"/>
              <a:ext cx="2384501" cy="867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Об утверждении Правил проведения исследований (испытаний) с целью оценки биологического действия медицинских изделий</a:t>
              </a:r>
            </a:p>
          </p:txBody>
        </p:sp>
        <p:cxnSp>
          <p:nvCxnSpPr>
            <p:cNvPr id="178" name="直接连接符 5">
              <a:extLst>
                <a:ext uri="{FF2B5EF4-FFF2-40B4-BE49-F238E27FC236}">
                  <a16:creationId xmlns="" xmlns:a16="http://schemas.microsoft.com/office/drawing/2014/main" id="{A6003D44-ECB2-47A3-AE1B-B52F9D9D4353}"/>
                </a:ext>
              </a:extLst>
            </p:cNvPr>
            <p:cNvCxnSpPr/>
            <p:nvPr/>
          </p:nvCxnSpPr>
          <p:spPr>
            <a:xfrm>
              <a:off x="1213979" y="1595515"/>
              <a:ext cx="23587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直接连接符 54">
              <a:extLst>
                <a:ext uri="{FF2B5EF4-FFF2-40B4-BE49-F238E27FC236}">
                  <a16:creationId xmlns="" xmlns:a16="http://schemas.microsoft.com/office/drawing/2014/main" id="{D62E8A64-77E5-4909-9BC8-F4F33611C7FD}"/>
                </a:ext>
              </a:extLst>
            </p:cNvPr>
            <p:cNvCxnSpPr/>
            <p:nvPr/>
          </p:nvCxnSpPr>
          <p:spPr>
            <a:xfrm>
              <a:off x="1213979" y="1644435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" name="组合 95">
            <a:extLst>
              <a:ext uri="{FF2B5EF4-FFF2-40B4-BE49-F238E27FC236}">
                <a16:creationId xmlns="" xmlns:a16="http://schemas.microsoft.com/office/drawing/2014/main" id="{8FDB1902-F24C-4E4E-8E58-4DB95AD4B0DD}"/>
              </a:ext>
            </a:extLst>
          </p:cNvPr>
          <p:cNvGrpSpPr/>
          <p:nvPr/>
        </p:nvGrpSpPr>
        <p:grpSpPr>
          <a:xfrm>
            <a:off x="208922" y="984845"/>
            <a:ext cx="3817915" cy="1735078"/>
            <a:chOff x="1141948" y="833585"/>
            <a:chExt cx="2478388" cy="1423125"/>
          </a:xfrm>
        </p:grpSpPr>
        <p:sp>
          <p:nvSpPr>
            <p:cNvPr id="181" name="文本框 2">
              <a:extLst>
                <a:ext uri="{FF2B5EF4-FFF2-40B4-BE49-F238E27FC236}">
                  <a16:creationId xmlns="" xmlns:a16="http://schemas.microsoft.com/office/drawing/2014/main" id="{56F58053-4CD5-457D-B9A8-35E3DC965BCC}"/>
                </a:ext>
              </a:extLst>
            </p:cNvPr>
            <p:cNvSpPr txBox="1"/>
            <p:nvPr/>
          </p:nvSpPr>
          <p:spPr>
            <a:xfrm>
              <a:off x="1150335" y="833585"/>
              <a:ext cx="2358781" cy="681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zh-CN" sz="1600" b="1" dirty="0">
                  <a:solidFill>
                    <a:srgbClr val="C00000"/>
                  </a:solidFill>
                </a:rPr>
                <a:t>Решение Совета Евразийской экономической комиссии от 12.02.2016 N 46</a:t>
              </a:r>
            </a:p>
          </p:txBody>
        </p:sp>
        <p:sp>
          <p:nvSpPr>
            <p:cNvPr id="182" name="文本框 3">
              <a:extLst>
                <a:ext uri="{FF2B5EF4-FFF2-40B4-BE49-F238E27FC236}">
                  <a16:creationId xmlns="" xmlns:a16="http://schemas.microsoft.com/office/drawing/2014/main" id="{7CD6552E-1FC3-4EEB-B8F3-2947176F64B6}"/>
                </a:ext>
              </a:extLst>
            </p:cNvPr>
            <p:cNvSpPr txBox="1"/>
            <p:nvPr/>
          </p:nvSpPr>
          <p:spPr>
            <a:xfrm>
              <a:off x="1141948" y="1702708"/>
              <a:ext cx="2478388" cy="554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500"/>
                </a:lnSpc>
              </a:pPr>
              <a:r>
                <a:rPr lang="ru-RU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О Правилах регистрации и экспертизы безопасности, качества и эффективности медицинских изделий</a:t>
              </a:r>
            </a:p>
          </p:txBody>
        </p:sp>
        <p:cxnSp>
          <p:nvCxnSpPr>
            <p:cNvPr id="183" name="直接连接符 5">
              <a:extLst>
                <a:ext uri="{FF2B5EF4-FFF2-40B4-BE49-F238E27FC236}">
                  <a16:creationId xmlns="" xmlns:a16="http://schemas.microsoft.com/office/drawing/2014/main" id="{E91A78B6-D040-4EDE-9867-541ED3A4F944}"/>
                </a:ext>
              </a:extLst>
            </p:cNvPr>
            <p:cNvCxnSpPr/>
            <p:nvPr/>
          </p:nvCxnSpPr>
          <p:spPr>
            <a:xfrm>
              <a:off x="1213979" y="1595515"/>
              <a:ext cx="235878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接连接符 54">
              <a:extLst>
                <a:ext uri="{FF2B5EF4-FFF2-40B4-BE49-F238E27FC236}">
                  <a16:creationId xmlns="" xmlns:a16="http://schemas.microsoft.com/office/drawing/2014/main" id="{CD1C6057-F35F-40FC-B72A-2DAAA296B2AF}"/>
                </a:ext>
              </a:extLst>
            </p:cNvPr>
            <p:cNvCxnSpPr/>
            <p:nvPr/>
          </p:nvCxnSpPr>
          <p:spPr>
            <a:xfrm>
              <a:off x="1213979" y="1644435"/>
              <a:ext cx="817523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Группа 184">
            <a:extLst>
              <a:ext uri="{FF2B5EF4-FFF2-40B4-BE49-F238E27FC236}">
                <a16:creationId xmlns="" xmlns:a16="http://schemas.microsoft.com/office/drawing/2014/main" id="{EA95D427-7C57-48F1-B56A-7F1188BEF413}"/>
              </a:ext>
            </a:extLst>
          </p:cNvPr>
          <p:cNvGrpSpPr/>
          <p:nvPr/>
        </p:nvGrpSpPr>
        <p:grpSpPr>
          <a:xfrm>
            <a:off x="264504" y="178077"/>
            <a:ext cx="11662991" cy="779650"/>
            <a:chOff x="185572" y="218941"/>
            <a:chExt cx="11662991" cy="779650"/>
          </a:xfrm>
        </p:grpSpPr>
        <p:pic>
          <p:nvPicPr>
            <p:cNvPr id="186" name="Picture 13">
              <a:extLst>
                <a:ext uri="{FF2B5EF4-FFF2-40B4-BE49-F238E27FC236}">
                  <a16:creationId xmlns="" xmlns:a16="http://schemas.microsoft.com/office/drawing/2014/main" id="{D89FD585-C633-4301-97E4-DF2F33A9A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72" y="218941"/>
              <a:ext cx="2364445" cy="684145"/>
            </a:xfrm>
            <a:prstGeom prst="rect">
              <a:avLst/>
            </a:prstGeom>
          </p:spPr>
        </p:pic>
        <p:sp>
          <p:nvSpPr>
            <p:cNvPr id="187" name="Title 1">
              <a:extLst>
                <a:ext uri="{FF2B5EF4-FFF2-40B4-BE49-F238E27FC236}">
                  <a16:creationId xmlns="" xmlns:a16="http://schemas.microsoft.com/office/drawing/2014/main" id="{E3261758-EF63-42D0-928E-531249DEDDBB}"/>
                </a:ext>
              </a:extLst>
            </p:cNvPr>
            <p:cNvSpPr txBox="1">
              <a:spLocks/>
            </p:cNvSpPr>
            <p:nvPr/>
          </p:nvSpPr>
          <p:spPr>
            <a:xfrm>
              <a:off x="2550017" y="246059"/>
              <a:ext cx="9298546" cy="752532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400" b="1" dirty="0"/>
                <a:t>Нормативные правовые акты в сфере обращения медицинских изделий в рамках Евразийского экономического союза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73793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FFD80C7-8B2F-43D8-9A06-05F19BB6DAC1}"/>
              </a:ext>
            </a:extLst>
          </p:cNvPr>
          <p:cNvGrpSpPr/>
          <p:nvPr/>
        </p:nvGrpSpPr>
        <p:grpSpPr>
          <a:xfrm>
            <a:off x="264504" y="865596"/>
            <a:ext cx="11765752" cy="5932533"/>
            <a:chOff x="304800" y="184493"/>
            <a:chExt cx="11765752" cy="5932533"/>
          </a:xfrm>
        </p:grpSpPr>
        <p:sp>
          <p:nvSpPr>
            <p:cNvPr id="4" name="Rounded Rectangle 2">
              <a:extLst>
                <a:ext uri="{FF2B5EF4-FFF2-40B4-BE49-F238E27FC236}">
                  <a16:creationId xmlns="" xmlns:a16="http://schemas.microsoft.com/office/drawing/2014/main" id="{AB2A0B17-1810-4E2E-9E48-6D1A26A3A35E}"/>
                </a:ext>
              </a:extLst>
            </p:cNvPr>
            <p:cNvSpPr/>
            <p:nvPr/>
          </p:nvSpPr>
          <p:spPr>
            <a:xfrm>
              <a:off x="304800" y="3140503"/>
              <a:ext cx="5723270" cy="284380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  <a:effectLst/>
            <a:scene3d>
              <a:camera prst="orthographicFron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cs typeface="Arial" pitchFamily="34" charset="0"/>
              </a:endParaRPr>
            </a:p>
          </p:txBody>
        </p:sp>
        <p:sp>
          <p:nvSpPr>
            <p:cNvPr id="5" name="Chevron 3">
              <a:extLst>
                <a:ext uri="{FF2B5EF4-FFF2-40B4-BE49-F238E27FC236}">
                  <a16:creationId xmlns="" xmlns:a16="http://schemas.microsoft.com/office/drawing/2014/main" id="{1521ED1B-409A-4349-8C95-112D96132A06}"/>
                </a:ext>
              </a:extLst>
            </p:cNvPr>
            <p:cNvSpPr/>
            <p:nvPr/>
          </p:nvSpPr>
          <p:spPr>
            <a:xfrm rot="2706451">
              <a:off x="5195144" y="5141680"/>
              <a:ext cx="965270" cy="96527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6" name="Rounded Rectangle 6">
              <a:extLst>
                <a:ext uri="{FF2B5EF4-FFF2-40B4-BE49-F238E27FC236}">
                  <a16:creationId xmlns="" xmlns:a16="http://schemas.microsoft.com/office/drawing/2014/main" id="{9906F3AA-3C67-43EA-98B3-293C82367C23}"/>
                </a:ext>
              </a:extLst>
            </p:cNvPr>
            <p:cNvSpPr/>
            <p:nvPr/>
          </p:nvSpPr>
          <p:spPr>
            <a:xfrm>
              <a:off x="304800" y="348343"/>
              <a:ext cx="5723270" cy="2675086"/>
            </a:xfrm>
            <a:prstGeom prst="rect">
              <a:avLst/>
            </a:prstGeom>
            <a:noFill/>
            <a:ln w="38100">
              <a:solidFill>
                <a:srgbClr val="ED7D31"/>
              </a:solidFill>
            </a:ln>
            <a:effectLst/>
            <a:scene3d>
              <a:camera prst="orthographicFron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highlight>
                  <a:srgbClr val="FFFF00"/>
                </a:highlight>
                <a:cs typeface="Arial" pitchFamily="34" charset="0"/>
              </a:endParaRPr>
            </a:p>
          </p:txBody>
        </p:sp>
        <p:sp>
          <p:nvSpPr>
            <p:cNvPr id="7" name="Chevron 7">
              <a:extLst>
                <a:ext uri="{FF2B5EF4-FFF2-40B4-BE49-F238E27FC236}">
                  <a16:creationId xmlns="" xmlns:a16="http://schemas.microsoft.com/office/drawing/2014/main" id="{5548ECE8-2E90-4066-B836-BA79B0428D50}"/>
                </a:ext>
              </a:extLst>
            </p:cNvPr>
            <p:cNvSpPr/>
            <p:nvPr/>
          </p:nvSpPr>
          <p:spPr>
            <a:xfrm rot="18866491">
              <a:off x="5186531" y="184493"/>
              <a:ext cx="965270" cy="96527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" name="Rounded Rectangle 10">
              <a:extLst>
                <a:ext uri="{FF2B5EF4-FFF2-40B4-BE49-F238E27FC236}">
                  <a16:creationId xmlns="" xmlns:a16="http://schemas.microsoft.com/office/drawing/2014/main" id="{067EC19D-7E12-4470-AE8A-6F15E67C1470}"/>
                </a:ext>
              </a:extLst>
            </p:cNvPr>
            <p:cNvSpPr/>
            <p:nvPr/>
          </p:nvSpPr>
          <p:spPr>
            <a:xfrm>
              <a:off x="6185331" y="348343"/>
              <a:ext cx="5701869" cy="2675086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  <a:effectLst/>
            <a:scene3d>
              <a:camera prst="orthographicFron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cs typeface="Arial" pitchFamily="34" charset="0"/>
              </a:endParaRPr>
            </a:p>
          </p:txBody>
        </p:sp>
        <p:sp>
          <p:nvSpPr>
            <p:cNvPr id="9" name="Chevron 11">
              <a:extLst>
                <a:ext uri="{FF2B5EF4-FFF2-40B4-BE49-F238E27FC236}">
                  <a16:creationId xmlns="" xmlns:a16="http://schemas.microsoft.com/office/drawing/2014/main" id="{5918D4C5-F2FE-4A59-B466-2E1803F4FCA9}"/>
                </a:ext>
              </a:extLst>
            </p:cNvPr>
            <p:cNvSpPr/>
            <p:nvPr/>
          </p:nvSpPr>
          <p:spPr>
            <a:xfrm rot="13545248">
              <a:off x="6049515" y="195523"/>
              <a:ext cx="965270" cy="96527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0" name="Chevron 12">
              <a:extLst>
                <a:ext uri="{FF2B5EF4-FFF2-40B4-BE49-F238E27FC236}">
                  <a16:creationId xmlns="" xmlns:a16="http://schemas.microsoft.com/office/drawing/2014/main" id="{199715E6-E1BB-4B75-A10F-0B8FF815EC35}"/>
                </a:ext>
              </a:extLst>
            </p:cNvPr>
            <p:cNvSpPr/>
            <p:nvPr/>
          </p:nvSpPr>
          <p:spPr>
            <a:xfrm rot="2684021">
              <a:off x="11067119" y="2192797"/>
              <a:ext cx="965270" cy="96527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1" name="Rounded Rectangle 14">
              <a:extLst>
                <a:ext uri="{FF2B5EF4-FFF2-40B4-BE49-F238E27FC236}">
                  <a16:creationId xmlns="" xmlns:a16="http://schemas.microsoft.com/office/drawing/2014/main" id="{88E65DC1-31D5-46D0-95ED-6DECA09EA7AC}"/>
                </a:ext>
              </a:extLst>
            </p:cNvPr>
            <p:cNvSpPr/>
            <p:nvPr/>
          </p:nvSpPr>
          <p:spPr>
            <a:xfrm>
              <a:off x="6174215" y="3155017"/>
              <a:ext cx="5723269" cy="283071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  <a:effectLst/>
            <a:scene3d>
              <a:camera prst="orthographicFront"/>
              <a:lightRig rig="threePt" dir="t"/>
            </a:scene3d>
            <a:sp3d extrusionH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cs typeface="Arial" pitchFamily="34" charset="0"/>
              </a:endParaRPr>
            </a:p>
          </p:txBody>
        </p:sp>
        <p:sp>
          <p:nvSpPr>
            <p:cNvPr id="13" name="Chevron 16">
              <a:extLst>
                <a:ext uri="{FF2B5EF4-FFF2-40B4-BE49-F238E27FC236}">
                  <a16:creationId xmlns="" xmlns:a16="http://schemas.microsoft.com/office/drawing/2014/main" id="{26E5263B-1AE5-4233-A4F7-3CDC97F8E9DE}"/>
                </a:ext>
              </a:extLst>
            </p:cNvPr>
            <p:cNvSpPr/>
            <p:nvPr/>
          </p:nvSpPr>
          <p:spPr>
            <a:xfrm rot="8136282">
              <a:off x="6025803" y="5151756"/>
              <a:ext cx="965270" cy="96527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A618476-FD0F-4072-A6DF-F6EAE637365D}"/>
                </a:ext>
              </a:extLst>
            </p:cNvPr>
            <p:cNvSpPr txBox="1"/>
            <p:nvPr/>
          </p:nvSpPr>
          <p:spPr>
            <a:xfrm>
              <a:off x="6244525" y="3169114"/>
              <a:ext cx="55468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3B45871-5CE5-4350-93AE-EFFC1D752A91}"/>
                </a:ext>
              </a:extLst>
            </p:cNvPr>
            <p:cNvSpPr txBox="1"/>
            <p:nvPr/>
          </p:nvSpPr>
          <p:spPr>
            <a:xfrm>
              <a:off x="6271448" y="331669"/>
              <a:ext cx="579910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7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80B0C1A-1676-407D-A2F8-ECE26B59CC9A}"/>
                </a:ext>
              </a:extLst>
            </p:cNvPr>
            <p:cNvSpPr txBox="1"/>
            <p:nvPr/>
          </p:nvSpPr>
          <p:spPr>
            <a:xfrm>
              <a:off x="369810" y="3110237"/>
              <a:ext cx="560172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1400" b="1" dirty="0" smtClean="0"/>
                <a:t>Решение Коллегии ЕЭК 10.11.2017 N 106</a:t>
              </a:r>
              <a:r>
                <a:rPr lang="en-US" sz="1400" b="1" dirty="0" smtClean="0"/>
                <a:t> </a:t>
              </a:r>
              <a:r>
                <a:rPr lang="ru-RU" sz="1400" b="1" dirty="0" smtClean="0"/>
                <a:t>Требования к внедрению, поддержанию и оценке </a:t>
              </a:r>
              <a:r>
                <a:rPr lang="ru-RU" sz="1400" b="1" dirty="0" smtClean="0"/>
                <a:t>системы менеджмента качества </a:t>
              </a:r>
              <a:r>
                <a:rPr lang="ru-RU" sz="1400" b="1" dirty="0" smtClean="0"/>
                <a:t>в зависимости от потенциального риска применения</a:t>
              </a:r>
            </a:p>
            <a:p>
              <a:pPr algn="just">
                <a:defRPr/>
              </a:pPr>
              <a:r>
                <a:rPr lang="ru-RU" sz="1400" i="0" u="none" strike="noStrike" baseline="0" dirty="0" smtClean="0"/>
                <a:t>Инспектирование </a:t>
              </a:r>
              <a:r>
                <a:rPr lang="ru-RU" sz="1400" i="0" u="none" strike="noStrike" baseline="0" dirty="0"/>
                <a:t>производства - оценка условий производства и системы менеджмента качества производителя медицинского изделия на соответствие Требованиям к внедрению, поддержанию и оценке </a:t>
              </a:r>
              <a:r>
                <a:rPr lang="ru-RU" sz="1400" i="0" u="none" strike="noStrike" baseline="0" dirty="0" smtClean="0"/>
                <a:t>СМК</a:t>
              </a:r>
              <a:endParaRPr lang="en-US" altLang="ko-KR" sz="1400" b="1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E37A270-C1A9-4E18-B30F-A966D7118C41}"/>
                </a:ext>
              </a:extLst>
            </p:cNvPr>
            <p:cNvSpPr txBox="1"/>
            <p:nvPr/>
          </p:nvSpPr>
          <p:spPr>
            <a:xfrm>
              <a:off x="436318" y="4672889"/>
              <a:ext cx="55105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Производители до представления документов для регистрации </a:t>
              </a:r>
              <a:r>
                <a:rPr lang="ru-RU" sz="1200" dirty="0">
                  <a:solidFill>
                    <a:srgbClr val="FF0000"/>
                  </a:solidFill>
                </a:rPr>
                <a:t>обязаны</a:t>
              </a:r>
              <a:r>
                <a:rPr lang="ru-RU" sz="1200" dirty="0"/>
                <a:t> внедрить СМК медицинских изделий в зависимости от класса потенциального риска их применения (2а стерильных, 2б, 3</a:t>
              </a:r>
              <a:r>
                <a:rPr lang="ru-RU" sz="1200" dirty="0" smtClean="0"/>
                <a:t>)</a:t>
              </a:r>
              <a:endParaRPr lang="ru-RU" sz="1200" dirty="0"/>
            </a:p>
            <a:p>
              <a:r>
                <a:rPr lang="ru-RU" sz="1200" dirty="0"/>
                <a:t>Производители медицинских изделий класса потенциального риска применения 1 и нестерильных медицинских изделий класса потенциального риска применения 2а </a:t>
              </a:r>
              <a:r>
                <a:rPr lang="ru-RU" sz="1200" dirty="0">
                  <a:solidFill>
                    <a:srgbClr val="FF0000"/>
                  </a:solidFill>
                </a:rPr>
                <a:t>вправе </a:t>
              </a:r>
              <a:r>
                <a:rPr lang="ru-RU" sz="1200" dirty="0"/>
                <a:t>внедрить и поддерживать СМК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34587B2E-2AB5-4067-993C-33AD0A1D5A1E}"/>
              </a:ext>
            </a:extLst>
          </p:cNvPr>
          <p:cNvGrpSpPr/>
          <p:nvPr/>
        </p:nvGrpSpPr>
        <p:grpSpPr>
          <a:xfrm>
            <a:off x="264504" y="178077"/>
            <a:ext cx="11662991" cy="913344"/>
            <a:chOff x="185572" y="218941"/>
            <a:chExt cx="11662991" cy="913344"/>
          </a:xfrm>
        </p:grpSpPr>
        <p:pic>
          <p:nvPicPr>
            <p:cNvPr id="19" name="Picture 13">
              <a:extLst>
                <a:ext uri="{FF2B5EF4-FFF2-40B4-BE49-F238E27FC236}">
                  <a16:creationId xmlns="" xmlns:a16="http://schemas.microsoft.com/office/drawing/2014/main" id="{BAE856D4-5A64-43EF-AA4F-46919D681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72" y="218941"/>
              <a:ext cx="2364445" cy="684145"/>
            </a:xfrm>
            <a:prstGeom prst="rect">
              <a:avLst/>
            </a:prstGeom>
          </p:spPr>
        </p:pic>
        <p:sp>
          <p:nvSpPr>
            <p:cNvPr id="20" name="Title 1">
              <a:extLst>
                <a:ext uri="{FF2B5EF4-FFF2-40B4-BE49-F238E27FC236}">
                  <a16:creationId xmlns="" xmlns:a16="http://schemas.microsoft.com/office/drawing/2014/main" id="{306E2E56-6A94-4EDC-B26A-A81289BA09C0}"/>
                </a:ext>
              </a:extLst>
            </p:cNvPr>
            <p:cNvSpPr txBox="1">
              <a:spLocks/>
            </p:cNvSpPr>
            <p:nvPr/>
          </p:nvSpPr>
          <p:spPr>
            <a:xfrm>
              <a:off x="2329417" y="246059"/>
              <a:ext cx="9519146" cy="88622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ru-RU" sz="2000" b="1" dirty="0">
                <a:latin typeface="+mn-lt"/>
              </a:endParaRPr>
            </a:p>
            <a:p>
              <a:pPr algn="ctr"/>
              <a:endParaRPr lang="en-US" sz="2000" b="1" dirty="0">
                <a:latin typeface="+mn-lt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18403" y="1025774"/>
            <a:ext cx="5601730" cy="2565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zh-CN" sz="1400" b="1" dirty="0" smtClean="0"/>
              <a:t>Решение Коллегии ЕЭК от 22.12.2015 N 174</a:t>
            </a:r>
            <a:r>
              <a:rPr lang="en-US" altLang="zh-CN" sz="1400" b="1" dirty="0" smtClean="0"/>
              <a:t> </a:t>
            </a:r>
            <a:r>
              <a:rPr lang="ru-RU" altLang="zh-CN" sz="1400" b="1" dirty="0" smtClean="0"/>
              <a:t>Об утверждении </a:t>
            </a:r>
            <a:r>
              <a:rPr lang="ru-RU" altLang="zh-CN" sz="1400" b="1" dirty="0" smtClean="0"/>
              <a:t>Правил </a:t>
            </a:r>
            <a:r>
              <a:rPr lang="ru-RU" altLang="zh-CN" sz="1400" b="1" dirty="0" smtClean="0"/>
              <a:t>проведения мониторинга безопасности, качества и </a:t>
            </a:r>
            <a:r>
              <a:rPr lang="ru-RU" altLang="zh-CN" sz="1400" b="1" dirty="0" smtClean="0"/>
              <a:t>эффективности</a:t>
            </a:r>
          </a:p>
          <a:p>
            <a:pPr algn="just"/>
            <a:r>
              <a:rPr lang="ru-RU" sz="1400" b="1" dirty="0" smtClean="0">
                <a:cs typeface="Times New Roman" panose="02020603050405020304" pitchFamily="18" charset="0"/>
              </a:rPr>
              <a:t>Мониторинг основывается </a:t>
            </a:r>
            <a:r>
              <a:rPr lang="ru-RU" sz="1400" b="1" dirty="0" smtClean="0">
                <a:cs typeface="Times New Roman" panose="02020603050405020304" pitchFamily="18" charset="0"/>
              </a:rPr>
              <a:t>на:</a:t>
            </a:r>
          </a:p>
          <a:p>
            <a:pPr algn="just">
              <a:lnSpc>
                <a:spcPts val="1600"/>
              </a:lnSpc>
            </a:pPr>
            <a:r>
              <a:rPr lang="ru-RU" sz="1400" dirty="0" smtClean="0">
                <a:cs typeface="Times New Roman" panose="02020603050405020304" pitchFamily="18" charset="0"/>
              </a:rPr>
              <a:t>- анализе </a:t>
            </a:r>
            <a:r>
              <a:rPr lang="ru-RU" sz="1400" dirty="0" smtClean="0">
                <a:cs typeface="Times New Roman" panose="02020603050405020304" pitchFamily="18" charset="0"/>
              </a:rPr>
              <a:t>сообщений о неблагоприятных событиях (инцидентах) на всех этапах </a:t>
            </a:r>
            <a:r>
              <a:rPr lang="ru-RU" sz="1400" dirty="0" smtClean="0">
                <a:cs typeface="Times New Roman" panose="02020603050405020304" pitchFamily="18" charset="0"/>
              </a:rPr>
              <a:t>обращения</a:t>
            </a:r>
            <a:endParaRPr lang="ru-RU" sz="1400" dirty="0" smtClean="0">
              <a:cs typeface="Times New Roman" panose="02020603050405020304" pitchFamily="18" charset="0"/>
            </a:endParaRPr>
          </a:p>
          <a:p>
            <a:pPr algn="just">
              <a:lnSpc>
                <a:spcPts val="1600"/>
              </a:lnSpc>
            </a:pPr>
            <a:r>
              <a:rPr lang="ru-RU" sz="1400" dirty="0" smtClean="0">
                <a:cs typeface="Times New Roman" panose="02020603050405020304" pitchFamily="18" charset="0"/>
              </a:rPr>
              <a:t>- анализе </a:t>
            </a:r>
            <a:r>
              <a:rPr lang="ru-RU" sz="1400" dirty="0" smtClean="0">
                <a:cs typeface="Times New Roman" panose="02020603050405020304" pitchFamily="18" charset="0"/>
              </a:rPr>
              <a:t>периодических отчетов о безопасности и клинической эффективности медицинских изделий </a:t>
            </a:r>
            <a:r>
              <a:rPr lang="ru-RU" sz="1400" dirty="0" smtClean="0">
                <a:cs typeface="Times New Roman" panose="02020603050405020304" pitchFamily="18" charset="0"/>
              </a:rPr>
              <a:t>( 3 класса, имплантируемых 2б </a:t>
            </a:r>
            <a:r>
              <a:rPr lang="ru-RU" sz="1400" dirty="0" smtClean="0"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cs typeface="Times New Roman" panose="02020603050405020304" pitchFamily="18" charset="0"/>
              </a:rPr>
              <a:t>3) </a:t>
            </a:r>
            <a:r>
              <a:rPr lang="ru-RU" sz="1400" dirty="0" smtClean="0">
                <a:cs typeface="Times New Roman" panose="02020603050405020304" pitchFamily="18" charset="0"/>
              </a:rPr>
              <a:t>на </a:t>
            </a:r>
            <a:r>
              <a:rPr lang="ru-RU" sz="1400" dirty="0" err="1" smtClean="0">
                <a:cs typeface="Times New Roman" panose="02020603050405020304" pitchFamily="18" charset="0"/>
              </a:rPr>
              <a:t>пострегистрационном</a:t>
            </a:r>
            <a:r>
              <a:rPr lang="ru-RU" sz="1400" dirty="0" smtClean="0">
                <a:cs typeface="Times New Roman" panose="02020603050405020304" pitchFamily="18" charset="0"/>
              </a:rPr>
              <a:t> этапе, полученных от производителей или от их уполномоченных представителей;</a:t>
            </a:r>
          </a:p>
          <a:p>
            <a:pPr algn="just">
              <a:lnSpc>
                <a:spcPts val="1600"/>
              </a:lnSpc>
            </a:pPr>
            <a:r>
              <a:rPr lang="ru-RU" sz="1400" dirty="0" smtClean="0">
                <a:cs typeface="Times New Roman" panose="02020603050405020304" pitchFamily="18" charset="0"/>
              </a:rPr>
              <a:t>- системе </a:t>
            </a:r>
            <a:r>
              <a:rPr lang="ru-RU" sz="1400" dirty="0" smtClean="0">
                <a:cs typeface="Times New Roman" panose="02020603050405020304" pitchFamily="18" charset="0"/>
              </a:rPr>
              <a:t>сбора и анализа данных производителя о безопасности и эффективности медицинских изделий на </a:t>
            </a:r>
            <a:r>
              <a:rPr lang="ru-RU" sz="1400" dirty="0" err="1" smtClean="0">
                <a:cs typeface="Times New Roman" panose="02020603050405020304" pitchFamily="18" charset="0"/>
              </a:rPr>
              <a:t>постпродажном</a:t>
            </a:r>
            <a:r>
              <a:rPr lang="ru-RU" sz="1400" dirty="0" smtClean="0">
                <a:cs typeface="Times New Roman" panose="02020603050405020304" pitchFamily="18" charset="0"/>
              </a:rPr>
              <a:t> этапе и корректирующих </a:t>
            </a:r>
            <a:r>
              <a:rPr lang="ru-RU" sz="1400" dirty="0" smtClean="0">
                <a:cs typeface="Times New Roman" panose="02020603050405020304" pitchFamily="18" charset="0"/>
              </a:rPr>
              <a:t>действиях</a:t>
            </a:r>
            <a:endParaRPr lang="en-US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37706" y="1070919"/>
            <a:ext cx="5609967" cy="2532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cs typeface="Times New Roman" panose="02020603050405020304" pitchFamily="18" charset="0"/>
              </a:rPr>
              <a:t>обеспечение </a:t>
            </a:r>
            <a:r>
              <a:rPr lang="ru-RU" sz="1400" dirty="0" smtClean="0">
                <a:cs typeface="Times New Roman" panose="02020603050405020304" pitchFamily="18" charset="0"/>
              </a:rPr>
              <a:t>безопасности пользователей;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cs typeface="Times New Roman" panose="02020603050405020304" pitchFamily="18" charset="0"/>
              </a:rPr>
              <a:t>сохранение и укрепление здоровья населения;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cs typeface="Times New Roman" panose="02020603050405020304" pitchFamily="18" charset="0"/>
              </a:rPr>
              <a:t>повышение качества оказания медицинской помощи;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cs typeface="Times New Roman" panose="02020603050405020304" pitchFamily="18" charset="0"/>
              </a:rPr>
              <a:t>выявление и предотвращение побочных действий и нежелательных реакций, не указанных в инструкции по применению или руководстве по эксплуатации медицинского изделия;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cs typeface="Times New Roman" panose="02020603050405020304" pitchFamily="18" charset="0"/>
              </a:rPr>
              <a:t>выявление и предотвращение неблагоприятных событий (инцидентов);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cs typeface="Times New Roman" panose="02020603050405020304" pitchFamily="18" charset="0"/>
              </a:rPr>
              <a:t>выявление и предотвращение обращения медицинских изделий, не соответствующих установленным в рамках Евразийского экономического союза требованиям безопасности и эффективности.</a:t>
            </a:r>
            <a:endParaRPr lang="ru-RU" dirty="0"/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259C26E4-8D64-44D0-8AB6-16C686936C05}"/>
              </a:ext>
            </a:extLst>
          </p:cNvPr>
          <p:cNvSpPr txBox="1">
            <a:spLocks/>
          </p:cNvSpPr>
          <p:nvPr/>
        </p:nvSpPr>
        <p:spPr>
          <a:xfrm>
            <a:off x="2628949" y="205195"/>
            <a:ext cx="9298546" cy="7525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300" b="1" dirty="0" smtClean="0"/>
              <a:t>Цель: обеспечение безопасности, качества и эффективности </a:t>
            </a:r>
          </a:p>
          <a:p>
            <a:pPr algn="ctr">
              <a:defRPr/>
            </a:pPr>
            <a:r>
              <a:rPr lang="ru-RU" sz="2300" b="1" dirty="0" smtClean="0"/>
              <a:t>медицинских изделий на всех этапах обращения</a:t>
            </a:r>
            <a:endParaRPr lang="en-US" sz="2300" b="1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6268995" y="4053016"/>
            <a:ext cx="5552302" cy="1697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400" dirty="0" smtClean="0"/>
              <a:t>Система менеджмента качества медицинских изделий должна обеспечивать соответствие выпускаемых в обращение медицинских изделий применимым к ним </a:t>
            </a:r>
            <a:r>
              <a:rPr lang="ru-RU" sz="1400" b="1" dirty="0" smtClean="0"/>
              <a:t>Общим требованиям безопасности и эффективности медицинских изделий, требованиям к их маркировке, технической и эксплуатационной документации на них, утвержденным Решением Совета Евразийской экономической комиссии от 12 февраля 2016 г. N 27</a:t>
            </a:r>
            <a:endParaRPr lang="ru-RU" sz="1400" b="1" dirty="0"/>
          </a:p>
        </p:txBody>
      </p:sp>
    </p:spTree>
    <p:extLst>
      <p:ext uri="{BB962C8B-B14F-4D97-AF65-F5344CB8AC3E}">
        <p14:creationId xmlns="" xmlns:p14="http://schemas.microsoft.com/office/powerpoint/2010/main" val="151286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62BB96BB-4EB7-4E67-9C69-13DB1EAB3856}"/>
              </a:ext>
            </a:extLst>
          </p:cNvPr>
          <p:cNvGrpSpPr/>
          <p:nvPr/>
        </p:nvGrpSpPr>
        <p:grpSpPr>
          <a:xfrm>
            <a:off x="0" y="1715442"/>
            <a:ext cx="12089356" cy="4896324"/>
            <a:chOff x="-1" y="1278752"/>
            <a:chExt cx="12089356" cy="4896324"/>
          </a:xfrm>
        </p:grpSpPr>
        <p:sp>
          <p:nvSpPr>
            <p:cNvPr id="4" name="右箭头 83">
              <a:extLst>
                <a:ext uri="{FF2B5EF4-FFF2-40B4-BE49-F238E27FC236}">
                  <a16:creationId xmlns="" xmlns:a16="http://schemas.microsoft.com/office/drawing/2014/main" id="{662A40F2-79B4-43E4-AC45-A65F9DC698F7}"/>
                </a:ext>
              </a:extLst>
            </p:cNvPr>
            <p:cNvSpPr/>
            <p:nvPr/>
          </p:nvSpPr>
          <p:spPr>
            <a:xfrm>
              <a:off x="2081" y="3348264"/>
              <a:ext cx="9489851" cy="388505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6" name="圆角右箭头 85">
              <a:extLst>
                <a:ext uri="{FF2B5EF4-FFF2-40B4-BE49-F238E27FC236}">
                  <a16:creationId xmlns="" xmlns:a16="http://schemas.microsoft.com/office/drawing/2014/main" id="{7969BC1B-B821-4F54-84C3-5B5990A05F7B}"/>
                </a:ext>
              </a:extLst>
            </p:cNvPr>
            <p:cNvSpPr/>
            <p:nvPr/>
          </p:nvSpPr>
          <p:spPr>
            <a:xfrm rot="16200000" flipH="1" flipV="1">
              <a:off x="3338536" y="400313"/>
              <a:ext cx="700249" cy="7373162"/>
            </a:xfrm>
            <a:prstGeom prst="bentArrow">
              <a:avLst/>
            </a:prstGeom>
            <a:solidFill>
              <a:srgbClr val="CC0000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8" name="圆角右箭头 87">
              <a:extLst>
                <a:ext uri="{FF2B5EF4-FFF2-40B4-BE49-F238E27FC236}">
                  <a16:creationId xmlns="" xmlns:a16="http://schemas.microsoft.com/office/drawing/2014/main" id="{4E99CFCA-CA66-4427-BC87-A51178FB5AB9}"/>
                </a:ext>
              </a:extLst>
            </p:cNvPr>
            <p:cNvSpPr/>
            <p:nvPr/>
          </p:nvSpPr>
          <p:spPr>
            <a:xfrm rot="5400000" flipH="1">
              <a:off x="1132811" y="1502690"/>
              <a:ext cx="701816" cy="2967439"/>
            </a:xfrm>
            <a:prstGeom prst="bentArrow">
              <a:avLst/>
            </a:prstGeom>
            <a:solidFill>
              <a:srgbClr val="CC0000"/>
            </a:solidFill>
            <a:ln>
              <a:noFill/>
            </a:ln>
            <a:effectLst>
              <a:outerShdw blurRad="381000" dist="101600" dir="2700000" algn="ctr" rotWithShape="0">
                <a:srgbClr val="0000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0" name="矩形 89">
              <a:extLst>
                <a:ext uri="{FF2B5EF4-FFF2-40B4-BE49-F238E27FC236}">
                  <a16:creationId xmlns="" xmlns:a16="http://schemas.microsoft.com/office/drawing/2014/main" id="{5FFF9146-BD41-44D2-AFE1-F25F8366B107}"/>
                </a:ext>
              </a:extLst>
            </p:cNvPr>
            <p:cNvSpPr/>
            <p:nvPr/>
          </p:nvSpPr>
          <p:spPr>
            <a:xfrm>
              <a:off x="9491932" y="2137536"/>
              <a:ext cx="2504659" cy="900246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lvl="0"/>
              <a:r>
                <a:rPr lang="ru-RU" altLang="zh-CN" b="1" dirty="0">
                  <a:solidFill>
                    <a:srgbClr val="C00000"/>
                  </a:solidFill>
                  <a:cs typeface="Open Sans" panose="020B0606030504020204" pitchFamily="34" charset="0"/>
                </a:rPr>
                <a:t>На территории государства-члена Союза</a:t>
              </a:r>
              <a:endParaRPr lang="zh-CN" altLang="en-US" b="1" dirty="0">
                <a:solidFill>
                  <a:srgbClr val="C00000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1" name="矩形 90">
              <a:extLst>
                <a:ext uri="{FF2B5EF4-FFF2-40B4-BE49-F238E27FC236}">
                  <a16:creationId xmlns="" xmlns:a16="http://schemas.microsoft.com/office/drawing/2014/main" id="{C547F6E7-1D64-4D0A-BBED-B7104DB456AF}"/>
                </a:ext>
              </a:extLst>
            </p:cNvPr>
            <p:cNvSpPr/>
            <p:nvPr/>
          </p:nvSpPr>
          <p:spPr>
            <a:xfrm>
              <a:off x="9491932" y="3037782"/>
              <a:ext cx="2597423" cy="2285241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</a:rPr>
                <a:t>Медицинские изделия, зарегистрированные, в порядке, предусмотренным законодательством государства-члена Союза, обращаются без ограничения</a:t>
              </a:r>
            </a:p>
          </p:txBody>
        </p:sp>
        <p:sp>
          <p:nvSpPr>
            <p:cNvPr id="14" name="矩形 93">
              <a:extLst>
                <a:ext uri="{FF2B5EF4-FFF2-40B4-BE49-F238E27FC236}">
                  <a16:creationId xmlns="" xmlns:a16="http://schemas.microsoft.com/office/drawing/2014/main" id="{64C9CA33-074D-4FE2-8AE2-5281F7CE3045}"/>
                </a:ext>
              </a:extLst>
            </p:cNvPr>
            <p:cNvSpPr/>
            <p:nvPr/>
          </p:nvSpPr>
          <p:spPr>
            <a:xfrm rot="16200000">
              <a:off x="2102646" y="1783220"/>
              <a:ext cx="1352563" cy="377026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lvl="0" algn="ctr"/>
              <a:r>
                <a:rPr lang="ru-RU" altLang="zh-CN" sz="2000" b="1" dirty="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31.12.21</a:t>
              </a:r>
              <a:endParaRPr lang="zh-CN" altLang="en-US" sz="20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15" name="矩形 94">
              <a:extLst>
                <a:ext uri="{FF2B5EF4-FFF2-40B4-BE49-F238E27FC236}">
                  <a16:creationId xmlns="" xmlns:a16="http://schemas.microsoft.com/office/drawing/2014/main" id="{A6A13ECC-6AB1-4D43-B734-27D4E37D5FED}"/>
                </a:ext>
              </a:extLst>
            </p:cNvPr>
            <p:cNvSpPr/>
            <p:nvPr/>
          </p:nvSpPr>
          <p:spPr>
            <a:xfrm>
              <a:off x="2967441" y="1278752"/>
              <a:ext cx="3513625" cy="1454244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</a:rPr>
                <a:t>Подача заявления о регистрации медицинского изделия в порядке, предусмотренным законодательством государства-члена Союза</a:t>
              </a:r>
            </a:p>
          </p:txBody>
        </p:sp>
        <p:sp>
          <p:nvSpPr>
            <p:cNvPr id="20" name="矩形 99">
              <a:extLst>
                <a:ext uri="{FF2B5EF4-FFF2-40B4-BE49-F238E27FC236}">
                  <a16:creationId xmlns="" xmlns:a16="http://schemas.microsoft.com/office/drawing/2014/main" id="{AC323EBB-13F5-4DB4-97DC-FDF084AC7BAE}"/>
                </a:ext>
              </a:extLst>
            </p:cNvPr>
            <p:cNvSpPr/>
            <p:nvPr/>
          </p:nvSpPr>
          <p:spPr>
            <a:xfrm rot="16200000">
              <a:off x="6496749" y="4932748"/>
              <a:ext cx="1368483" cy="377026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lvl="0"/>
              <a:r>
                <a:rPr lang="ru-RU" altLang="zh-CN" sz="2000" b="1" dirty="0">
                  <a:solidFill>
                    <a:srgbClr val="CC0000"/>
                  </a:solidFill>
                  <a:latin typeface="微软雅黑"/>
                  <a:ea typeface="微软雅黑"/>
                  <a:cs typeface="+mn-ea"/>
                  <a:sym typeface="微软雅黑"/>
                </a:rPr>
                <a:t>31.12.26</a:t>
              </a:r>
              <a:endParaRPr lang="zh-CN" altLang="en-US" sz="2000" b="1" dirty="0">
                <a:solidFill>
                  <a:srgbClr val="CC0000"/>
                </a:solidFill>
                <a:latin typeface="微软雅黑"/>
                <a:ea typeface="微软雅黑"/>
                <a:cs typeface="+mn-ea"/>
                <a:sym typeface="微软雅黑"/>
              </a:endParaRPr>
            </a:p>
          </p:txBody>
        </p:sp>
        <p:sp>
          <p:nvSpPr>
            <p:cNvPr id="21" name="矩形 100">
              <a:extLst>
                <a:ext uri="{FF2B5EF4-FFF2-40B4-BE49-F238E27FC236}">
                  <a16:creationId xmlns="" xmlns:a16="http://schemas.microsoft.com/office/drawing/2014/main" id="{35DB4C44-0FCB-431E-811F-6203D24F7492}"/>
                </a:ext>
              </a:extLst>
            </p:cNvPr>
            <p:cNvSpPr/>
            <p:nvPr/>
          </p:nvSpPr>
          <p:spPr>
            <a:xfrm>
              <a:off x="2480685" y="4443833"/>
              <a:ext cx="4506053" cy="173124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pPr algn="r"/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</a:rPr>
                <a:t>Подача заявления о внесении изменений 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</a:rPr>
                <a:t/>
              </a:r>
              <a:b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</a:rPr>
              </a:br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</a:rPr>
                <a:t>в регистрационные документы 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</a:rPr>
                <a:t/>
              </a:r>
              <a:b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</a:rPr>
              </a:br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Open Sans" panose="020B0606030504020204" pitchFamily="34" charset="0"/>
                </a:rPr>
                <a:t>для медицинского изделия, зарегистрированного в порядке, предусмотренным законодательством государства-члена Союза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D1CDC8A2-AF7A-4F2A-9A7A-DA4FA228D005}"/>
              </a:ext>
            </a:extLst>
          </p:cNvPr>
          <p:cNvGrpSpPr/>
          <p:nvPr/>
        </p:nvGrpSpPr>
        <p:grpSpPr>
          <a:xfrm>
            <a:off x="264504" y="178077"/>
            <a:ext cx="11662991" cy="779650"/>
            <a:chOff x="185572" y="218941"/>
            <a:chExt cx="11662991" cy="779650"/>
          </a:xfrm>
        </p:grpSpPr>
        <p:pic>
          <p:nvPicPr>
            <p:cNvPr id="13" name="Picture 13">
              <a:extLst>
                <a:ext uri="{FF2B5EF4-FFF2-40B4-BE49-F238E27FC236}">
                  <a16:creationId xmlns="" xmlns:a16="http://schemas.microsoft.com/office/drawing/2014/main" id="{2CFB4EC1-7D5B-4506-A0C2-A7DD13BF6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72" y="218941"/>
              <a:ext cx="2364445" cy="684145"/>
            </a:xfrm>
            <a:prstGeom prst="rect">
              <a:avLst/>
            </a:prstGeom>
          </p:spPr>
        </p:pic>
        <p:sp>
          <p:nvSpPr>
            <p:cNvPr id="16" name="Title 1">
              <a:extLst>
                <a:ext uri="{FF2B5EF4-FFF2-40B4-BE49-F238E27FC236}">
                  <a16:creationId xmlns="" xmlns:a16="http://schemas.microsoft.com/office/drawing/2014/main" id="{4476AAD9-BCCC-4B3E-AD7D-940CE0884AA1}"/>
                </a:ext>
              </a:extLst>
            </p:cNvPr>
            <p:cNvSpPr txBox="1">
              <a:spLocks/>
            </p:cNvSpPr>
            <p:nvPr/>
          </p:nvSpPr>
          <p:spPr>
            <a:xfrm>
              <a:off x="2550017" y="246059"/>
              <a:ext cx="9298546" cy="752532"/>
            </a:xfrm>
            <a:prstGeom prst="rect">
              <a:avLst/>
            </a:prstGeom>
          </p:spPr>
          <p:txBody>
            <a:bodyPr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ru-RU" sz="2400" b="1" dirty="0"/>
                <a:t>Развитие нормативного правового регулирования обращения </a:t>
              </a:r>
              <a:endParaRPr lang="en-US" sz="2400" b="1" dirty="0"/>
            </a:p>
            <a:p>
              <a:pPr algn="ctr"/>
              <a:r>
                <a:rPr lang="ru-RU" sz="2400" b="1" dirty="0"/>
                <a:t>медицинских изделий: шаг вперед 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403492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2015569"/>
            <a:ext cx="12192000" cy="4287837"/>
          </a:xfrm>
          <a:prstGeom prst="rect">
            <a:avLst/>
          </a:prstGeom>
          <a:solidFill>
            <a:srgbClr val="0070C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Прямоугольник 11"/>
          <p:cNvSpPr>
            <a:spLocks noChangeArrowheads="1"/>
          </p:cNvSpPr>
          <p:nvPr/>
        </p:nvSpPr>
        <p:spPr bwMode="auto">
          <a:xfrm>
            <a:off x="0" y="2000250"/>
            <a:ext cx="121920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-699557" y="4177242"/>
            <a:ext cx="3225800" cy="21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2504303" y="3879851"/>
            <a:ext cx="896803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/>
            <a:r>
              <a:rPr lang="ru-RU" alt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БЛАГОДАРЮ </a:t>
            </a:r>
            <a:r>
              <a:rPr lang="ru-RU" alt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8304245" y="6221270"/>
            <a:ext cx="3887755" cy="166265"/>
          </a:xfrm>
          <a:prstGeom prst="rect">
            <a:avLst/>
          </a:prstGeom>
          <a:gradFill>
            <a:gsLst>
              <a:gs pos="0">
                <a:srgbClr val="FF00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5782" tIns="47891" rIns="95782" bIns="47891" anchor="ctr"/>
          <a:lstStyle/>
          <a:p>
            <a:pPr algn="ctr" defTabSz="957263" eaLnBrk="1" hangingPunct="1">
              <a:defRPr/>
            </a:pPr>
            <a:endParaRPr lang="en-US" altLang="ru-RU" sz="19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="" xmlns:a16="http://schemas.microsoft.com/office/drawing/2014/main" id="{3B09992A-03BE-4A5A-86CA-54942E9724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2" y="248884"/>
            <a:ext cx="3990938" cy="1154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6770</TotalTime>
  <Words>965</Words>
  <Application>Microsoft Office PowerPoint</Application>
  <PresentationFormat>Произвольный</PresentationFormat>
  <Paragraphs>102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LobastovaES</cp:lastModifiedBy>
  <cp:revision>137</cp:revision>
  <dcterms:created xsi:type="dcterms:W3CDTF">2020-01-15T14:00:58Z</dcterms:created>
  <dcterms:modified xsi:type="dcterms:W3CDTF">2021-08-23T10:29:11Z</dcterms:modified>
</cp:coreProperties>
</file>